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640" r:id="rId5"/>
  </p:sldIdLst>
  <p:sldSz cx="12192000" cy="6858000"/>
  <p:notesSz cx="6858000" cy="91440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  <p:embeddedFont>
      <p:font typeface="Barlow Medium" panose="00000600000000000000" pitchFamily="2" charset="0"/>
      <p:regular r:id="rId11"/>
      <p:italic r:id="rId12"/>
    </p:embeddedFont>
    <p:embeddedFont>
      <p:font typeface="Barlow SemiBold" panose="00000700000000000000" pitchFamily="2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159"/>
    <a:srgbClr val="362D5A"/>
    <a:srgbClr val="36355D"/>
    <a:srgbClr val="33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1916-CAF5-4159-9E99-5C2C1CBE42A6}" type="datetimeFigureOut">
              <a:rPr lang="fi-FI" smtClean="0"/>
              <a:t>2.8.2024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13D8-0C2F-43BA-85C1-1FD896214C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1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clipart-kuva, merkki, vektorigrafiikka&#10;&#10;Kuvaus luotu automaattisesti">
            <a:extLst>
              <a:ext uri="{FF2B5EF4-FFF2-40B4-BE49-F238E27FC236}">
                <a16:creationId xmlns:a16="http://schemas.microsoft.com/office/drawing/2014/main" id="{F011CEA8-D559-7366-49E1-89013D5558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E15D607-D129-43C9-2671-351BECBA0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748" y="5905028"/>
            <a:ext cx="2748504" cy="612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A901F0-4828-64EF-F7B2-ECA15A89F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2284436"/>
            <a:ext cx="10514012" cy="13361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fi-FI"/>
              <a:t>Arkesi turvaajana.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2A69B-1812-5F69-C9D8-F361E65D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580" y="5962040"/>
            <a:ext cx="2743200" cy="3831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arlow Medium" panose="00000600000000000000" pitchFamily="2" charset="0"/>
              </a:defRPr>
            </a:lvl1pPr>
          </a:lstStyle>
          <a:p>
            <a:fld id="{ED0BFFEB-2E08-4049-A0DB-DE3F612233CA}" type="datetime1">
              <a:rPr lang="fi-FI" smtClean="0"/>
              <a:t>2.8.2024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6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3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DCD2A77-770F-957E-3233-0271C1050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in paikkamerkki 33">
            <a:extLst>
              <a:ext uri="{FF2B5EF4-FFF2-40B4-BE49-F238E27FC236}">
                <a16:creationId xmlns:a16="http://schemas.microsoft.com/office/drawing/2014/main" id="{55A6C3F2-55BD-4F17-9B93-72B5C3CFA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44B29BB-B7CB-566B-A52B-56AD7865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245CA2E-3DA9-DA56-3954-AA75AF0D3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CE33334-7C13-F374-6C4D-65E6B29E4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027" y="6228976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4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side&#10;&#10;Kuvaus luotu automaattisesti">
            <a:extLst>
              <a:ext uri="{FF2B5EF4-FFF2-40B4-BE49-F238E27FC236}">
                <a16:creationId xmlns:a16="http://schemas.microsoft.com/office/drawing/2014/main" id="{AC34D17B-E5BF-4E2B-5265-62713F30C2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in paikkamerkki 33">
            <a:extLst>
              <a:ext uri="{FF2B5EF4-FFF2-40B4-BE49-F238E27FC236}">
                <a16:creationId xmlns:a16="http://schemas.microsoft.com/office/drawing/2014/main" id="{B9D73591-E9FC-2BA0-FDB4-B652A4B8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E194F0D-00F7-3132-7500-AD49EBE7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A0AB8B8-E8B2-D865-4F8E-661869E00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F6530E8-395F-EE50-AD8D-7A42A65F1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027" y="6228976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5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D76C665-14CA-E416-DD5A-9F58FB52DB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in paikkamerkki 33">
            <a:extLst>
              <a:ext uri="{FF2B5EF4-FFF2-40B4-BE49-F238E27FC236}">
                <a16:creationId xmlns:a16="http://schemas.microsoft.com/office/drawing/2014/main" id="{A5AD128F-FCCD-6494-AD4F-BDE36DE0D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E6EC062-2ECA-8225-035E-C33D4677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A9F1158-7236-9EBE-E336-EA9AE0876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E191906-2F3D-06D8-5F80-3EADE4E5C7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027" y="6228976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52121992-5905-34A8-E20F-7C2CA5452E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A1A1DD-E59B-95E9-3F9B-302D5C25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388"/>
            <a:ext cx="8929685" cy="1321500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2770CF-4388-A714-C48F-1237983FCB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F7744-A9E1-92F6-8045-1CC92334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0164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5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82542A67-DD3A-DE3E-5624-1B86106F2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416C2EC-A94F-1054-F8B9-5529B0986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4F5A3F88-EC70-69E2-2E27-CFC3F37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3140"/>
            <a:ext cx="8929685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295A221-9FB1-A564-0663-23B5B954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6758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3">
    <p:bg>
      <p:bgPr>
        <a:solidFill>
          <a:srgbClr val="36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56DA5417-D2D8-3AF6-CD8A-24430A117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1066DD12-B1E8-234C-85F2-EF2A950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388"/>
            <a:ext cx="8929685" cy="1321500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9D08333-78FD-54E2-128C-3BFEC0ED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71340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otsikko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E7B1A72-873A-FB7D-AA60-6FF10C1C474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4FAFAA1-9B5D-9D06-8601-64C41CAD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964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66939A-BF32-8BF4-776C-2C1D7664C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66939A-BF32-8BF4-776C-2C1D7664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8866F33-E2D3-5FF4-363E-61AF712A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964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9896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-tumma">
    <p:bg>
      <p:bgPr>
        <a:solidFill>
          <a:srgbClr val="383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66939A-BF32-8BF4-776C-2C1D7664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-kuva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8113876-6459-E0C9-7308-7FB35181B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930"/>
          <a:stretch/>
        </p:blipFill>
        <p:spPr>
          <a:xfrm>
            <a:off x="0" y="0"/>
            <a:ext cx="6348413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5881"/>
            <a:ext cx="4708900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3DB6A97F-1796-CBF8-C2F7-48EE0FE20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2105880"/>
            <a:ext cx="5003800" cy="38492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9E959F29-460B-A4DE-4907-DEF6B8B84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41D5C1-53CC-CBD4-E626-9D313F16D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8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rgbClr val="333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87EA5-A3FD-0AF9-00C7-E399C0A9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66828B-69BD-6708-842B-76DEFE69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F5DD-0428-4A99-A95A-4988C2166D9D}" type="datetime1">
              <a:rPr lang="fi-FI" smtClean="0"/>
              <a:t>2.8.2024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5E360C-EDA8-ADA5-E548-EB2EB46C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98859B-0FAF-4545-311F-C0297B2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61A-FFCB-477A-88E7-DF02BF9DBE9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129B5A7-0A5E-13D9-AD30-EB124C3EA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1844C9-C42F-2913-CF7F-2DCC09666C5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sisältö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ADBCED3-D041-B12D-3452-8EFF54B38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300"/>
            <a:ext cx="10515600" cy="92880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3955496"/>
            <a:ext cx="10515600" cy="115724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5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algn="ctr" rtl="0"/>
            <a:r>
              <a:rPr lang="fi-FI"/>
              <a:t>Yhdenvertaista palvelua jokaiselle </a:t>
            </a:r>
          </a:p>
          <a:p>
            <a:pPr marR="0" algn="ctr" rtl="0"/>
            <a:r>
              <a:rPr lang="fi-FI"/>
              <a:t>Jokaisessa elämäntilanteessa.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E5F8C99-8E79-52CA-90D5-17766FFDD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2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-sisältökohdetta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CBCD756-ED5E-0542-997A-8BCDFA903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8180"/>
            <a:ext cx="10515600" cy="4897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35CA5-2547-BAFD-BA2B-6AECDC37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2136530"/>
            <a:ext cx="5003800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6C0DFF-F9FD-C64B-4B4D-A68DEFB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581" y="3146611"/>
            <a:ext cx="5003800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203" y="2136530"/>
            <a:ext cx="5259388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57F790-2E57-7248-DAE0-C2F7A99A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92" y="3146611"/>
            <a:ext cx="5259388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3D1A0C3-254A-1813-5D65-9747366913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sisältökohde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1AC276-4D60-82F1-8640-8D872BA3F3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" name="Kuva 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C5C9397-B37C-2780-4987-0C950A7209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966" y="0"/>
            <a:ext cx="2427889" cy="12239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9A966C0A-37FF-A825-8CCA-E7D049246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451B277-93F6-4B8B-032E-15968352B1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  <p15:guide id="4" orient="horz" pos="3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Yksi sisältökohde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1AC276-4D60-82F1-8640-8D872BA3F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A966C0A-37FF-A825-8CCA-E7D049246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451B277-93F6-4B8B-032E-15968352B1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  <p15:guide id="4" orient="horz" pos="3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neljä kuvaa 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DAC9418-B5CD-90F9-7B9F-C70468BB1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7872FC2-D5A2-1B70-29C7-73A2CDE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7622"/>
            <a:ext cx="4716464" cy="383776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8">
            <a:extLst>
              <a:ext uri="{FF2B5EF4-FFF2-40B4-BE49-F238E27FC236}">
                <a16:creationId xmlns:a16="http://schemas.microsoft.com/office/drawing/2014/main" id="{5DC384FA-9C36-836B-3EBC-E67A0406A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2" y="2098386"/>
            <a:ext cx="2284889" cy="17624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F72CBC32-EE0C-74BE-98A8-803D8E6B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2" y="3971638"/>
            <a:ext cx="2284889" cy="19679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733BBD9F-DE1C-4576-BB96-DB55087E3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168" y="2098386"/>
            <a:ext cx="2519045" cy="17624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F2233DBB-CD2E-2CFB-4E79-3077ACF6E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3168" y="3971638"/>
            <a:ext cx="2519045" cy="19679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520456-2B21-6D2C-9200-FAF2F2D90A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966" y="0"/>
            <a:ext cx="2427889" cy="1223918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C775BA10-333E-6C81-5FEB-137893E14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243CE77-62D7-DF12-8307-4F9C1D3581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1AAA1B-DFC2-3988-264B-DB0BC06CBD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F45B45AE-B580-0836-EDF1-7F5B7BEA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F7D0CD3B-6584-5041-8188-4A6FAF34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33109B-BA08-A1F7-D27D-58B330FA43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5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 userDrawn="1">
          <p15:clr>
            <a:srgbClr val="FBAE40"/>
          </p15:clr>
        </p15:guide>
        <p15:guide id="2" orient="horz" pos="17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F3FF2BB-7F5E-BA66-32A6-80F748D700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CC32028-3031-50DB-F2AF-AACE195A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2D41872-F31A-1756-2EF8-7573ECF1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AE93FDE-590F-4A4A-973E-4656C55F2F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19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834DB4-1C89-C6F6-B45F-BD062AB2A9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6B2B205E-0D90-D08D-E17A-E5ACB4D2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F7D4F8-025F-5A55-AD1F-0ACE0C9F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F77BD3-1907-1F6C-38D5-8096019B05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0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otsikko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FCE70DF8-19A5-36F4-B9C2-081D9F63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9388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7CC73D-8C85-EFD9-E7A2-ABD4CC8DD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F24BF2B2-7099-B9D6-1785-DDDA584E97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300"/>
            <a:ext cx="10515600" cy="92880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3955496"/>
            <a:ext cx="10515600" cy="115724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500" b="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algn="ctr" rtl="0"/>
            <a:r>
              <a:rPr lang="fi-FI"/>
              <a:t>Yhdenvertaista palvelua jokaiselle </a:t>
            </a:r>
          </a:p>
          <a:p>
            <a:pPr marR="0" algn="ctr" rtl="0"/>
            <a:r>
              <a:rPr lang="fi-FI"/>
              <a:t>Jokaisessa elämäntilanteessa.</a:t>
            </a: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6A730C3-7CF6-57A7-4EDB-FFF92C8C26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81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DCC44FF-ED7D-D026-784E-4283527C0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458" y="6222301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-sisältökohdett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C546E1B4-73D6-D27F-06D4-66CC3AA0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8180"/>
            <a:ext cx="10515600" cy="4897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35CA5-2547-BAFD-BA2B-6AECDC37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2136530"/>
            <a:ext cx="5003800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6C0DFF-F9FD-C64B-4B4D-A68DEFB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581" y="3146611"/>
            <a:ext cx="5003800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203" y="2136530"/>
            <a:ext cx="5259388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57F790-2E57-7248-DAE0-C2F7A99A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92" y="3146611"/>
            <a:ext cx="5259388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B9FE5FD-53AB-61C0-438B-F10D8D4A2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3CC929E-CCB0-3212-0520-3D83917B2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A95263-03D6-A4C1-F677-CA393343B7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F656EB9-BCCF-8ABF-9581-0ED48136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3755715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710" userDrawn="1">
          <p15:clr>
            <a:srgbClr val="FBAE40"/>
          </p15:clr>
        </p15:guide>
        <p15:guide id="3" pos="3681" userDrawn="1">
          <p15:clr>
            <a:srgbClr val="FBAE40"/>
          </p15:clr>
        </p15:guide>
        <p15:guide id="4" orient="horz" pos="3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-kuv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065E66A-EABE-4C7C-E811-BBECC01968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5881"/>
            <a:ext cx="4708900" cy="3848299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3DB6A97F-1796-CBF8-C2F7-48EE0FE20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2105880"/>
            <a:ext cx="5003800" cy="38492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A95263-03D6-A4C1-F677-CA393343B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A76D5EC-93EE-731D-0E91-091787582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415804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neljä kuvaa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89584B5-315E-5ACC-6F53-A2D7D37B2A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7872FC2-D5A2-1B70-29C7-73A2CDE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7622"/>
            <a:ext cx="4716464" cy="383776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8">
            <a:extLst>
              <a:ext uri="{FF2B5EF4-FFF2-40B4-BE49-F238E27FC236}">
                <a16:creationId xmlns:a16="http://schemas.microsoft.com/office/drawing/2014/main" id="{5DC384FA-9C36-836B-3EBC-E67A0406A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2" y="2098386"/>
            <a:ext cx="2284889" cy="1762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F72CBC32-EE0C-74BE-98A8-803D8E6B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2" y="3971638"/>
            <a:ext cx="2284889" cy="1967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733BBD9F-DE1C-4576-BB96-DB55087E3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168" y="2098386"/>
            <a:ext cx="2519045" cy="1762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F2233DBB-CD2E-2CFB-4E79-3077ACF6E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3168" y="3971638"/>
            <a:ext cx="2519045" cy="1967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800A7F-EEB5-76C5-27EA-A7BD02C7C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5BAECC91-BC35-474B-B985-B7D23E4BE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548682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710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1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5E4CED6-3520-DE04-5311-FA53D7463A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71EB1E-AAD2-B6A0-4532-61C1852B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027" y="6228976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710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2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peruukki&#10;&#10;Kuvaus luotu automaattisesti">
            <a:extLst>
              <a:ext uri="{FF2B5EF4-FFF2-40B4-BE49-F238E27FC236}">
                <a16:creationId xmlns:a16="http://schemas.microsoft.com/office/drawing/2014/main" id="{23B83FAB-05F3-C928-D47C-9BF840F9D6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in paikkamerkki 33">
            <a:extLst>
              <a:ext uri="{FF2B5EF4-FFF2-40B4-BE49-F238E27FC236}">
                <a16:creationId xmlns:a16="http://schemas.microsoft.com/office/drawing/2014/main" id="{6DC7DDBB-405A-0DAA-C44E-A180F5066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/>
              <a:t>Väliotsikko 28 pt ja</a:t>
            </a:r>
          </a:p>
          <a:p>
            <a:r>
              <a:rPr lang="fi-FI" sz="2800"/>
              <a:t>enintään kahdella rivillä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307492B-7F37-97CB-D6FF-4AE570B9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2B85A08-6A11-3EBF-E71A-AB8642DAE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Otsikko 40 pt ja </a:t>
            </a:r>
            <a:br>
              <a:rPr lang="fi-FI"/>
            </a:br>
            <a:r>
              <a:rPr lang="fi-FI"/>
              <a:t>enintään kahdella rivillä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4D01BFA-C9BD-9F2C-A88B-B5CC013BF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027" y="6228976"/>
            <a:ext cx="1790093" cy="3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0E4842-186B-8329-9297-BE439C7C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0"/>
            <a:ext cx="10515600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ECCB19-B079-ABA2-0655-B66F35B6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4586B7-4377-5416-17D1-D5625B02B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F5DD-0428-4A99-A95A-4988C2166D9D}" type="datetime1">
              <a:rPr lang="fi-FI" smtClean="0"/>
              <a:t>2.8.2024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9EFF45-ED70-649B-E21B-8F348F19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634174-A89B-5723-C097-E12A84AB6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A61A-FFCB-477A-88E7-DF02BF9DBE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58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3" r:id="rId3"/>
    <p:sldLayoutId id="2147483661" r:id="rId4"/>
    <p:sldLayoutId id="2147483650" r:id="rId5"/>
    <p:sldLayoutId id="2147483665" r:id="rId6"/>
    <p:sldLayoutId id="2147483655" r:id="rId7"/>
    <p:sldLayoutId id="2147483651" r:id="rId8"/>
    <p:sldLayoutId id="2147483666" r:id="rId9"/>
    <p:sldLayoutId id="2147483667" r:id="rId10"/>
    <p:sldLayoutId id="2147483668" r:id="rId11"/>
    <p:sldLayoutId id="2147483669" r:id="rId12"/>
    <p:sldLayoutId id="2147483654" r:id="rId13"/>
    <p:sldLayoutId id="2147483656" r:id="rId14"/>
    <p:sldLayoutId id="2147483657" r:id="rId15"/>
    <p:sldLayoutId id="2147483658" r:id="rId16"/>
    <p:sldLayoutId id="2147483671" r:id="rId17"/>
    <p:sldLayoutId id="2147483678" r:id="rId18"/>
    <p:sldLayoutId id="2147483679" r:id="rId19"/>
    <p:sldLayoutId id="2147483677" r:id="rId20"/>
    <p:sldLayoutId id="2147483672" r:id="rId21"/>
    <p:sldLayoutId id="2147483673" r:id="rId22"/>
    <p:sldLayoutId id="2147483674" r:id="rId23"/>
    <p:sldLayoutId id="2147483680" r:id="rId24"/>
    <p:sldLayoutId id="2147483676" r:id="rId25"/>
    <p:sldLayoutId id="2147483662" r:id="rId26"/>
    <p:sldLayoutId id="2147483663" r:id="rId27"/>
    <p:sldLayoutId id="2147483664" r:id="rId28"/>
    <p:sldLayoutId id="2147483660" r:id="rId29"/>
    <p:sldLayoutId id="2147483670" r:id="rId3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3748" userDrawn="1">
          <p15:clr>
            <a:srgbClr val="F26B43"/>
          </p15:clr>
        </p15:guide>
        <p15:guide id="4" pos="3999" userDrawn="1">
          <p15:clr>
            <a:srgbClr val="F26B43"/>
          </p15:clr>
        </p15:guide>
        <p15:guide id="5" pos="710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1752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7151" userDrawn="1">
          <p15:clr>
            <a:srgbClr val="F26B43"/>
          </p15:clr>
        </p15:guide>
        <p15:guide id="12" pos="6153" userDrawn="1">
          <p15:clr>
            <a:srgbClr val="F26B43"/>
          </p15:clr>
        </p15:guide>
        <p15:guide id="13" orient="horz" pos="1865" userDrawn="1">
          <p15:clr>
            <a:srgbClr val="F26B43"/>
          </p15:clr>
        </p15:guide>
        <p15:guide id="14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">
            <a:extLst>
              <a:ext uri="{FF2B5EF4-FFF2-40B4-BE49-F238E27FC236}">
                <a16:creationId xmlns:a16="http://schemas.microsoft.com/office/drawing/2014/main" id="{1E2E06D6-F9E1-BB49-AEDD-A320D3079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ksoten väripaletti">
      <a:dk1>
        <a:srgbClr val="000000"/>
      </a:dk1>
      <a:lt1>
        <a:srgbClr val="FFFFFF"/>
      </a:lt1>
      <a:dk2>
        <a:srgbClr val="383159"/>
      </a:dk2>
      <a:lt2>
        <a:srgbClr val="F0F0F0"/>
      </a:lt2>
      <a:accent1>
        <a:srgbClr val="383159"/>
      </a:accent1>
      <a:accent2>
        <a:srgbClr val="EB8D1B"/>
      </a:accent2>
      <a:accent3>
        <a:srgbClr val="A5A5A5"/>
      </a:accent3>
      <a:accent4>
        <a:srgbClr val="F0F0F0"/>
      </a:accent4>
      <a:accent5>
        <a:srgbClr val="5B9BD5"/>
      </a:accent5>
      <a:accent6>
        <a:srgbClr val="ECB2D2"/>
      </a:accent6>
      <a:hlink>
        <a:srgbClr val="5EBDE8"/>
      </a:hlink>
      <a:folHlink>
        <a:srgbClr val="AF698C"/>
      </a:folHlink>
    </a:clrScheme>
    <a:fontScheme name="EKHVA tyylit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hva 2024 PP   -  Vain luku" id="{8F2D767D-F155-42B6-AF39-1293C6AB4936}" vid="{7E3D445B-6699-4DB8-9E81-FE6C2CE6D97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AB66B50DA56C34186FDCF34484CB86B" ma:contentTypeVersion="4" ma:contentTypeDescription="Luo uusi asiakirja." ma:contentTypeScope="" ma:versionID="d601579742aa15f3621f5038c21d935b">
  <xsd:schema xmlns:xsd="http://www.w3.org/2001/XMLSchema" xmlns:xs="http://www.w3.org/2001/XMLSchema" xmlns:p="http://schemas.microsoft.com/office/2006/metadata/properties" xmlns:ns2="3abfefd5-1caa-47d3-9726-313300006e40" targetNamespace="http://schemas.microsoft.com/office/2006/metadata/properties" ma:root="true" ma:fieldsID="c90a4fe626f6f0770b59c81ddbe0b7ec" ns2:_="">
    <xsd:import namespace="3abfefd5-1caa-47d3-9726-313300006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fefd5-1caa-47d3-9726-313300006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0AD88-7ED6-40A4-94DE-9299F0254920}">
  <ds:schemaRefs>
    <ds:schemaRef ds:uri="3e82bbf6-00d3-4a46-8842-6aff104c1a76"/>
    <ds:schemaRef ds:uri="4943e13a-82e6-45ab-92eb-207e57eb5b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E82C6F-E441-4152-80D0-E0D6B974C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fefd5-1caa-47d3-9726-313300006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DE696-08AF-466E-955E-81348227C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Ekhva 2024 PP </Template>
  <TotalTime>59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Barlow</vt:lpstr>
      <vt:lpstr>Barlow Medium</vt:lpstr>
      <vt:lpstr>Arial</vt:lpstr>
      <vt:lpstr>Calibri</vt:lpstr>
      <vt:lpstr>Barlow SemiBold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Hupli-Oinonen Liisa</dc:creator>
  <cp:lastModifiedBy>Hupli-Oinonen Liisa</cp:lastModifiedBy>
  <cp:revision>3</cp:revision>
  <cp:lastPrinted>2023-01-25T10:46:15Z</cp:lastPrinted>
  <dcterms:created xsi:type="dcterms:W3CDTF">2024-08-02T07:45:04Z</dcterms:created>
  <dcterms:modified xsi:type="dcterms:W3CDTF">2024-08-02T10:27:58Z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0x0101002AB66B50DA56C34186FDCF34484CB86B</vt:lpwstr>
  </property>
  <property fmtid="{D5CDD505-2E9C-101B-9397-08002B2CF9AE}" pid="3" name="MediaServiceImageTags">
    <vt:lpwstr/>
  </property>
</Properties>
</file>