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sldIdLst>
    <p:sldId id="256" r:id="rId5"/>
    <p:sldId id="467" r:id="rId6"/>
    <p:sldId id="466" r:id="rId7"/>
    <p:sldId id="465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64EEE4-EC7B-492A-A90D-53842474F8BA}" v="13" dt="2024-08-21T09:40:26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 Airaksinen" userId="4beeead4-75d7-4f12-a24b-f43fa463d57c" providerId="ADAL" clId="{6E64EEE4-EC7B-492A-A90D-53842474F8BA}"/>
    <pc:docChg chg="undo custSel addSld delSld modSld sldOrd">
      <pc:chgData name="Jenni Airaksinen" userId="4beeead4-75d7-4f12-a24b-f43fa463d57c" providerId="ADAL" clId="{6E64EEE4-EC7B-492A-A90D-53842474F8BA}" dt="2024-08-21T09:54:11.415" v="370" actId="403"/>
      <pc:docMkLst>
        <pc:docMk/>
      </pc:docMkLst>
      <pc:sldChg chg="modSp mod">
        <pc:chgData name="Jenni Airaksinen" userId="4beeead4-75d7-4f12-a24b-f43fa463d57c" providerId="ADAL" clId="{6E64EEE4-EC7B-492A-A90D-53842474F8BA}" dt="2024-08-21T09:54:11.415" v="370" actId="403"/>
        <pc:sldMkLst>
          <pc:docMk/>
          <pc:sldMk cId="3577120284" sldId="256"/>
        </pc:sldMkLst>
        <pc:spChg chg="mod">
          <ac:chgData name="Jenni Airaksinen" userId="4beeead4-75d7-4f12-a24b-f43fa463d57c" providerId="ADAL" clId="{6E64EEE4-EC7B-492A-A90D-53842474F8BA}" dt="2024-08-21T09:54:11.415" v="370" actId="403"/>
          <ac:spMkLst>
            <pc:docMk/>
            <pc:sldMk cId="3577120284" sldId="256"/>
            <ac:spMk id="2" creationId="{339BFC62-6808-9B52-53EF-AC3A3C8642AA}"/>
          </ac:spMkLst>
        </pc:spChg>
        <pc:spChg chg="mod">
          <ac:chgData name="Jenni Airaksinen" userId="4beeead4-75d7-4f12-a24b-f43fa463d57c" providerId="ADAL" clId="{6E64EEE4-EC7B-492A-A90D-53842474F8BA}" dt="2024-08-21T09:43:30.313" v="365" actId="20577"/>
          <ac:spMkLst>
            <pc:docMk/>
            <pc:sldMk cId="3577120284" sldId="256"/>
            <ac:spMk id="3" creationId="{FBF432A2-66AA-F78B-D1EC-8E2C5512DBE5}"/>
          </ac:spMkLst>
        </pc:spChg>
      </pc:sldChg>
      <pc:sldChg chg="addSp delSp modSp add del mod">
        <pc:chgData name="Jenni Airaksinen" userId="4beeead4-75d7-4f12-a24b-f43fa463d57c" providerId="ADAL" clId="{6E64EEE4-EC7B-492A-A90D-53842474F8BA}" dt="2024-08-21T09:42:08.641" v="342" actId="47"/>
        <pc:sldMkLst>
          <pc:docMk/>
          <pc:sldMk cId="2781035511" sldId="275"/>
        </pc:sldMkLst>
        <pc:spChg chg="mod">
          <ac:chgData name="Jenni Airaksinen" userId="4beeead4-75d7-4f12-a24b-f43fa463d57c" providerId="ADAL" clId="{6E64EEE4-EC7B-492A-A90D-53842474F8BA}" dt="2024-08-21T09:40:45.146" v="326" actId="21"/>
          <ac:spMkLst>
            <pc:docMk/>
            <pc:sldMk cId="2781035511" sldId="275"/>
            <ac:spMk id="2" creationId="{00000000-0000-0000-0000-000000000000}"/>
          </ac:spMkLst>
        </pc:spChg>
        <pc:spChg chg="mod">
          <ac:chgData name="Jenni Airaksinen" userId="4beeead4-75d7-4f12-a24b-f43fa463d57c" providerId="ADAL" clId="{6E64EEE4-EC7B-492A-A90D-53842474F8BA}" dt="2024-08-21T09:40:57.517" v="328" actId="21"/>
          <ac:spMkLst>
            <pc:docMk/>
            <pc:sldMk cId="2781035511" sldId="275"/>
            <ac:spMk id="3" creationId="{00000000-0000-0000-0000-000000000000}"/>
          </ac:spMkLst>
        </pc:spChg>
        <pc:spChg chg="del">
          <ac:chgData name="Jenni Airaksinen" userId="4beeead4-75d7-4f12-a24b-f43fa463d57c" providerId="ADAL" clId="{6E64EEE4-EC7B-492A-A90D-53842474F8BA}" dt="2024-08-21T09:33:50.526" v="279" actId="478"/>
          <ac:spMkLst>
            <pc:docMk/>
            <pc:sldMk cId="2781035511" sldId="275"/>
            <ac:spMk id="71" creationId="{D72C865C-3173-48A1-93EC-2C4136C660EC}"/>
          </ac:spMkLst>
        </pc:spChg>
        <pc:picChg chg="add mod">
          <ac:chgData name="Jenni Airaksinen" userId="4beeead4-75d7-4f12-a24b-f43fa463d57c" providerId="ADAL" clId="{6E64EEE4-EC7B-492A-A90D-53842474F8BA}" dt="2024-08-21T09:32:18.860" v="276" actId="931"/>
          <ac:picMkLst>
            <pc:docMk/>
            <pc:sldMk cId="2781035511" sldId="275"/>
            <ac:picMk id="7" creationId="{8D4A99F3-CE78-8E12-E2EE-FC85CAAF209E}"/>
          </ac:picMkLst>
        </pc:picChg>
        <pc:picChg chg="add del mod">
          <ac:chgData name="Jenni Airaksinen" userId="4beeead4-75d7-4f12-a24b-f43fa463d57c" providerId="ADAL" clId="{6E64EEE4-EC7B-492A-A90D-53842474F8BA}" dt="2024-08-21T09:34:38.261" v="285" actId="478"/>
          <ac:picMkLst>
            <pc:docMk/>
            <pc:sldMk cId="2781035511" sldId="275"/>
            <ac:picMk id="9" creationId="{987EE7F3-CC40-7273-0260-A2F637F3DCD6}"/>
          </ac:picMkLst>
        </pc:picChg>
        <pc:picChg chg="add del mod">
          <ac:chgData name="Jenni Airaksinen" userId="4beeead4-75d7-4f12-a24b-f43fa463d57c" providerId="ADAL" clId="{6E64EEE4-EC7B-492A-A90D-53842474F8BA}" dt="2024-08-21T09:37:50.557" v="308" actId="478"/>
          <ac:picMkLst>
            <pc:docMk/>
            <pc:sldMk cId="2781035511" sldId="275"/>
            <ac:picMk id="11" creationId="{B30AA9A3-DFCB-A0A2-56FD-62FC5C1ED49A}"/>
          </ac:picMkLst>
        </pc:picChg>
        <pc:picChg chg="add del mod">
          <ac:chgData name="Jenni Airaksinen" userId="4beeead4-75d7-4f12-a24b-f43fa463d57c" providerId="ADAL" clId="{6E64EEE4-EC7B-492A-A90D-53842474F8BA}" dt="2024-08-21T09:40:22.901" v="321" actId="21"/>
          <ac:picMkLst>
            <pc:docMk/>
            <pc:sldMk cId="2781035511" sldId="275"/>
            <ac:picMk id="12" creationId="{92E6EB1C-574B-D082-1F7F-A5D713C8ABF8}"/>
          </ac:picMkLst>
        </pc:picChg>
        <pc:picChg chg="add del mod">
          <ac:chgData name="Jenni Airaksinen" userId="4beeead4-75d7-4f12-a24b-f43fa463d57c" providerId="ADAL" clId="{6E64EEE4-EC7B-492A-A90D-53842474F8BA}" dt="2024-08-21T09:33:53.598" v="280" actId="478"/>
          <ac:picMkLst>
            <pc:docMk/>
            <pc:sldMk cId="2781035511" sldId="275"/>
            <ac:picMk id="1026" creationId="{C8C00A8D-91E9-4762-B8EF-5C1A3C6A5059}"/>
          </ac:picMkLst>
        </pc:picChg>
      </pc:sldChg>
      <pc:sldChg chg="del">
        <pc:chgData name="Jenni Airaksinen" userId="4beeead4-75d7-4f12-a24b-f43fa463d57c" providerId="ADAL" clId="{6E64EEE4-EC7B-492A-A90D-53842474F8BA}" dt="2024-08-21T09:31:35.182" v="273" actId="47"/>
        <pc:sldMkLst>
          <pc:docMk/>
          <pc:sldMk cId="1222514636" sldId="280"/>
        </pc:sldMkLst>
      </pc:sldChg>
      <pc:sldChg chg="del">
        <pc:chgData name="Jenni Airaksinen" userId="4beeead4-75d7-4f12-a24b-f43fa463d57c" providerId="ADAL" clId="{6E64EEE4-EC7B-492A-A90D-53842474F8BA}" dt="2024-08-21T09:31:28.330" v="268" actId="47"/>
        <pc:sldMkLst>
          <pc:docMk/>
          <pc:sldMk cId="1248353369" sldId="287"/>
        </pc:sldMkLst>
      </pc:sldChg>
      <pc:sldChg chg="del">
        <pc:chgData name="Jenni Airaksinen" userId="4beeead4-75d7-4f12-a24b-f43fa463d57c" providerId="ADAL" clId="{6E64EEE4-EC7B-492A-A90D-53842474F8BA}" dt="2024-08-21T09:31:31.356" v="269" actId="47"/>
        <pc:sldMkLst>
          <pc:docMk/>
          <pc:sldMk cId="1496432214" sldId="288"/>
        </pc:sldMkLst>
      </pc:sldChg>
      <pc:sldChg chg="del">
        <pc:chgData name="Jenni Airaksinen" userId="4beeead4-75d7-4f12-a24b-f43fa463d57c" providerId="ADAL" clId="{6E64EEE4-EC7B-492A-A90D-53842474F8BA}" dt="2024-08-21T09:31:34.591" v="272" actId="47"/>
        <pc:sldMkLst>
          <pc:docMk/>
          <pc:sldMk cId="2276806355" sldId="289"/>
        </pc:sldMkLst>
      </pc:sldChg>
      <pc:sldChg chg="del">
        <pc:chgData name="Jenni Airaksinen" userId="4beeead4-75d7-4f12-a24b-f43fa463d57c" providerId="ADAL" clId="{6E64EEE4-EC7B-492A-A90D-53842474F8BA}" dt="2024-08-21T09:31:36.336" v="274" actId="47"/>
        <pc:sldMkLst>
          <pc:docMk/>
          <pc:sldMk cId="796022518" sldId="290"/>
        </pc:sldMkLst>
      </pc:sldChg>
      <pc:sldChg chg="del">
        <pc:chgData name="Jenni Airaksinen" userId="4beeead4-75d7-4f12-a24b-f43fa463d57c" providerId="ADAL" clId="{6E64EEE4-EC7B-492A-A90D-53842474F8BA}" dt="2024-08-21T09:31:32.573" v="270" actId="47"/>
        <pc:sldMkLst>
          <pc:docMk/>
          <pc:sldMk cId="1763344586" sldId="464"/>
        </pc:sldMkLst>
      </pc:sldChg>
      <pc:sldChg chg="addSp delSp modSp mod setBg">
        <pc:chgData name="Jenni Airaksinen" userId="4beeead4-75d7-4f12-a24b-f43fa463d57c" providerId="ADAL" clId="{6E64EEE4-EC7B-492A-A90D-53842474F8BA}" dt="2024-08-21T09:53:51.631" v="368" actId="207"/>
        <pc:sldMkLst>
          <pc:docMk/>
          <pc:sldMk cId="1050277889" sldId="465"/>
        </pc:sldMkLst>
        <pc:spChg chg="mod">
          <ac:chgData name="Jenni Airaksinen" userId="4beeead4-75d7-4f12-a24b-f43fa463d57c" providerId="ADAL" clId="{6E64EEE4-EC7B-492A-A90D-53842474F8BA}" dt="2024-08-21T09:53:51.631" v="368" actId="207"/>
          <ac:spMkLst>
            <pc:docMk/>
            <pc:sldMk cId="1050277889" sldId="465"/>
            <ac:spMk id="2" creationId="{339BFC62-6808-9B52-53EF-AC3A3C8642AA}"/>
          </ac:spMkLst>
        </pc:spChg>
        <pc:spChg chg="add">
          <ac:chgData name="Jenni Airaksinen" userId="4beeead4-75d7-4f12-a24b-f43fa463d57c" providerId="ADAL" clId="{6E64EEE4-EC7B-492A-A90D-53842474F8BA}" dt="2024-08-21T09:38:50.177" v="310" actId="26606"/>
          <ac:spMkLst>
            <pc:docMk/>
            <pc:sldMk cId="1050277889" sldId="465"/>
            <ac:spMk id="11" creationId="{06DA9DF9-31F7-4056-B42E-878CC92417B8}"/>
          </ac:spMkLst>
        </pc:spChg>
        <pc:picChg chg="add mod ord">
          <ac:chgData name="Jenni Airaksinen" userId="4beeead4-75d7-4f12-a24b-f43fa463d57c" providerId="ADAL" clId="{6E64EEE4-EC7B-492A-A90D-53842474F8BA}" dt="2024-08-21T09:38:50.177" v="310" actId="26606"/>
          <ac:picMkLst>
            <pc:docMk/>
            <pc:sldMk cId="1050277889" sldId="465"/>
            <ac:picMk id="5" creationId="{75AC339C-3154-B0ED-43C0-BEDCF540E652}"/>
          </ac:picMkLst>
        </pc:picChg>
        <pc:picChg chg="add del mod">
          <ac:chgData name="Jenni Airaksinen" userId="4beeead4-75d7-4f12-a24b-f43fa463d57c" providerId="ADAL" clId="{6E64EEE4-EC7B-492A-A90D-53842474F8BA}" dt="2024-08-21T09:39:23.372" v="312" actId="21"/>
          <ac:picMkLst>
            <pc:docMk/>
            <pc:sldMk cId="1050277889" sldId="465"/>
            <ac:picMk id="8" creationId="{92E6EB1C-574B-D082-1F7F-A5D713C8ABF8}"/>
          </ac:picMkLst>
        </pc:picChg>
      </pc:sldChg>
      <pc:sldChg chg="addSp delSp modSp new mod ord setBg">
        <pc:chgData name="Jenni Airaksinen" userId="4beeead4-75d7-4f12-a24b-f43fa463d57c" providerId="ADAL" clId="{6E64EEE4-EC7B-492A-A90D-53842474F8BA}" dt="2024-08-21T09:42:36.448" v="344" actId="478"/>
        <pc:sldMkLst>
          <pc:docMk/>
          <pc:sldMk cId="869731087" sldId="466"/>
        </pc:sldMkLst>
        <pc:spChg chg="del mod ord">
          <ac:chgData name="Jenni Airaksinen" userId="4beeead4-75d7-4f12-a24b-f43fa463d57c" providerId="ADAL" clId="{6E64EEE4-EC7B-492A-A90D-53842474F8BA}" dt="2024-08-21T09:42:36.448" v="344" actId="478"/>
          <ac:spMkLst>
            <pc:docMk/>
            <pc:sldMk cId="869731087" sldId="466"/>
            <ac:spMk id="2" creationId="{E8B5FD6D-068B-B22C-1C8F-4B8E87599092}"/>
          </ac:spMkLst>
        </pc:spChg>
        <pc:spChg chg="add">
          <ac:chgData name="Jenni Airaksinen" userId="4beeead4-75d7-4f12-a24b-f43fa463d57c" providerId="ADAL" clId="{6E64EEE4-EC7B-492A-A90D-53842474F8BA}" dt="2024-08-21T09:37:34.451" v="304" actId="26606"/>
          <ac:spMkLst>
            <pc:docMk/>
            <pc:sldMk cId="869731087" sldId="466"/>
            <ac:spMk id="8" creationId="{42A4FC2C-047E-45A5-965D-8E1E3BF09BC6}"/>
          </ac:spMkLst>
        </pc:spChg>
        <pc:picChg chg="add mod">
          <ac:chgData name="Jenni Airaksinen" userId="4beeead4-75d7-4f12-a24b-f43fa463d57c" providerId="ADAL" clId="{6E64EEE4-EC7B-492A-A90D-53842474F8BA}" dt="2024-08-21T09:37:40.055" v="306" actId="962"/>
          <ac:picMkLst>
            <pc:docMk/>
            <pc:sldMk cId="869731087" sldId="466"/>
            <ac:picMk id="3" creationId="{70B068DE-293C-34B2-4279-6906CD26D551}"/>
          </ac:picMkLst>
        </pc:picChg>
      </pc:sldChg>
      <pc:sldChg chg="addSp delSp modSp new mod setBg">
        <pc:chgData name="Jenni Airaksinen" userId="4beeead4-75d7-4f12-a24b-f43fa463d57c" providerId="ADAL" clId="{6E64EEE4-EC7B-492A-A90D-53842474F8BA}" dt="2024-08-21T09:53:31.765" v="367" actId="403"/>
        <pc:sldMkLst>
          <pc:docMk/>
          <pc:sldMk cId="1393012434" sldId="467"/>
        </pc:sldMkLst>
        <pc:spChg chg="mod">
          <ac:chgData name="Jenni Airaksinen" userId="4beeead4-75d7-4f12-a24b-f43fa463d57c" providerId="ADAL" clId="{6E64EEE4-EC7B-492A-A90D-53842474F8BA}" dt="2024-08-21T09:41:41.375" v="337" actId="1076"/>
          <ac:spMkLst>
            <pc:docMk/>
            <pc:sldMk cId="1393012434" sldId="467"/>
            <ac:spMk id="2" creationId="{D73EF3A0-C2CE-5433-4ED3-EBC9709E1D05}"/>
          </ac:spMkLst>
        </pc:spChg>
        <pc:spChg chg="del">
          <ac:chgData name="Jenni Airaksinen" userId="4beeead4-75d7-4f12-a24b-f43fa463d57c" providerId="ADAL" clId="{6E64EEE4-EC7B-492A-A90D-53842474F8BA}" dt="2024-08-21T09:40:26.992" v="322"/>
          <ac:spMkLst>
            <pc:docMk/>
            <pc:sldMk cId="1393012434" sldId="467"/>
            <ac:spMk id="3" creationId="{4F547EBD-45BF-F9AC-909E-453335183908}"/>
          </ac:spMkLst>
        </pc:spChg>
        <pc:spChg chg="mod">
          <ac:chgData name="Jenni Airaksinen" userId="4beeead4-75d7-4f12-a24b-f43fa463d57c" providerId="ADAL" clId="{6E64EEE4-EC7B-492A-A90D-53842474F8BA}" dt="2024-08-21T09:53:31.765" v="367" actId="403"/>
          <ac:spMkLst>
            <pc:docMk/>
            <pc:sldMk cId="1393012434" sldId="467"/>
            <ac:spMk id="4" creationId="{2C4A1ADE-DDAB-E60D-2CF7-7FC0259A5D2A}"/>
          </ac:spMkLst>
        </pc:spChg>
        <pc:spChg chg="del mod">
          <ac:chgData name="Jenni Airaksinen" userId="4beeead4-75d7-4f12-a24b-f43fa463d57c" providerId="ADAL" clId="{6E64EEE4-EC7B-492A-A90D-53842474F8BA}" dt="2024-08-21T09:42:31.902" v="343" actId="478"/>
          <ac:spMkLst>
            <pc:docMk/>
            <pc:sldMk cId="1393012434" sldId="467"/>
            <ac:spMk id="5" creationId="{E0EF8730-7C5E-5129-C77D-55FF71A3E23C}"/>
          </ac:spMkLst>
        </pc:spChg>
        <pc:spChg chg="add del">
          <ac:chgData name="Jenni Airaksinen" userId="4beeead4-75d7-4f12-a24b-f43fa463d57c" providerId="ADAL" clId="{6E64EEE4-EC7B-492A-A90D-53842474F8BA}" dt="2024-08-21T09:40:38.088" v="324" actId="26606"/>
          <ac:spMkLst>
            <pc:docMk/>
            <pc:sldMk cId="1393012434" sldId="467"/>
            <ac:spMk id="17" creationId="{F13C74B1-5B17-4795-BED0-7140497B445A}"/>
          </ac:spMkLst>
        </pc:spChg>
        <pc:spChg chg="add del">
          <ac:chgData name="Jenni Airaksinen" userId="4beeead4-75d7-4f12-a24b-f43fa463d57c" providerId="ADAL" clId="{6E64EEE4-EC7B-492A-A90D-53842474F8BA}" dt="2024-08-21T09:40:38.088" v="324" actId="26606"/>
          <ac:spMkLst>
            <pc:docMk/>
            <pc:sldMk cId="1393012434" sldId="467"/>
            <ac:spMk id="19" creationId="{D4974D33-8DC5-464E-8C6D-BE58F0669C17}"/>
          </ac:spMkLst>
        </pc:spChg>
        <pc:spChg chg="add">
          <ac:chgData name="Jenni Airaksinen" userId="4beeead4-75d7-4f12-a24b-f43fa463d57c" providerId="ADAL" clId="{6E64EEE4-EC7B-492A-A90D-53842474F8BA}" dt="2024-08-21T09:40:38.100" v="325" actId="26606"/>
          <ac:spMkLst>
            <pc:docMk/>
            <pc:sldMk cId="1393012434" sldId="467"/>
            <ac:spMk id="21" creationId="{04812C46-200A-4DEB-A05E-3ED6C68C2387}"/>
          </ac:spMkLst>
        </pc:spChg>
        <pc:spChg chg="add">
          <ac:chgData name="Jenni Airaksinen" userId="4beeead4-75d7-4f12-a24b-f43fa463d57c" providerId="ADAL" clId="{6E64EEE4-EC7B-492A-A90D-53842474F8BA}" dt="2024-08-21T09:40:38.100" v="325" actId="26606"/>
          <ac:spMkLst>
            <pc:docMk/>
            <pc:sldMk cId="1393012434" sldId="467"/>
            <ac:spMk id="22" creationId="{D1EA859B-E555-4109-94F3-6700E046E008}"/>
          </ac:spMkLst>
        </pc:spChg>
        <pc:picChg chg="add mod ord">
          <ac:chgData name="Jenni Airaksinen" userId="4beeead4-75d7-4f12-a24b-f43fa463d57c" providerId="ADAL" clId="{6E64EEE4-EC7B-492A-A90D-53842474F8BA}" dt="2024-08-21T09:40:38.100" v="325" actId="26606"/>
          <ac:picMkLst>
            <pc:docMk/>
            <pc:sldMk cId="1393012434" sldId="467"/>
            <ac:picMk id="12" creationId="{92E6EB1C-574B-D082-1F7F-A5D713C8ABF8}"/>
          </ac:picMkLst>
        </pc:picChg>
      </pc:sldChg>
      <pc:sldChg chg="del">
        <pc:chgData name="Jenni Airaksinen" userId="4beeead4-75d7-4f12-a24b-f43fa463d57c" providerId="ADAL" clId="{6E64EEE4-EC7B-492A-A90D-53842474F8BA}" dt="2024-08-21T09:31:33.654" v="271" actId="47"/>
        <pc:sldMkLst>
          <pc:docMk/>
          <pc:sldMk cId="2570133395" sldId="467"/>
        </pc:sldMkLst>
      </pc:sldChg>
      <pc:sldChg chg="add del">
        <pc:chgData name="Jenni Airaksinen" userId="4beeead4-75d7-4f12-a24b-f43fa463d57c" providerId="ADAL" clId="{6E64EEE4-EC7B-492A-A90D-53842474F8BA}" dt="2024-08-21T09:37:44.761" v="307" actId="47"/>
        <pc:sldMkLst>
          <pc:docMk/>
          <pc:sldMk cId="4038615087" sldId="467"/>
        </pc:sldMkLst>
      </pc:sldChg>
      <pc:sldChg chg="del">
        <pc:chgData name="Jenni Airaksinen" userId="4beeead4-75d7-4f12-a24b-f43fa463d57c" providerId="ADAL" clId="{6E64EEE4-EC7B-492A-A90D-53842474F8BA}" dt="2024-08-21T09:31:17.085" v="266" actId="47"/>
        <pc:sldMkLst>
          <pc:docMk/>
          <pc:sldMk cId="2935496809" sldId="468"/>
        </pc:sldMkLst>
      </pc:sldChg>
      <pc:sldChg chg="del">
        <pc:chgData name="Jenni Airaksinen" userId="4beeead4-75d7-4f12-a24b-f43fa463d57c" providerId="ADAL" clId="{6E64EEE4-EC7B-492A-A90D-53842474F8BA}" dt="2024-08-21T09:31:24.059" v="267" actId="47"/>
        <pc:sldMkLst>
          <pc:docMk/>
          <pc:sldMk cId="3747958217" sldId="469"/>
        </pc:sldMkLst>
      </pc:sldChg>
      <pc:sldChg chg="delSp add del setBg delDesignElem">
        <pc:chgData name="Jenni Airaksinen" userId="4beeead4-75d7-4f12-a24b-f43fa463d57c" providerId="ADAL" clId="{6E64EEE4-EC7B-492A-A90D-53842474F8BA}" dt="2024-08-21T09:37:17.638" v="301" actId="47"/>
        <pc:sldMkLst>
          <pc:docMk/>
          <pc:sldMk cId="2268795735" sldId="470"/>
        </pc:sldMkLst>
        <pc:spChg chg="del">
          <ac:chgData name="Jenni Airaksinen" userId="4beeead4-75d7-4f12-a24b-f43fa463d57c" providerId="ADAL" clId="{6E64EEE4-EC7B-492A-A90D-53842474F8BA}" dt="2024-08-21T09:37:15.471" v="300"/>
          <ac:spMkLst>
            <pc:docMk/>
            <pc:sldMk cId="2268795735" sldId="470"/>
            <ac:spMk id="15" creationId="{04812C46-200A-4DEB-A05E-3ED6C68C2387}"/>
          </ac:spMkLst>
        </pc:spChg>
        <pc:spChg chg="del">
          <ac:chgData name="Jenni Airaksinen" userId="4beeead4-75d7-4f12-a24b-f43fa463d57c" providerId="ADAL" clId="{6E64EEE4-EC7B-492A-A90D-53842474F8BA}" dt="2024-08-21T09:37:15.471" v="300"/>
          <ac:spMkLst>
            <pc:docMk/>
            <pc:sldMk cId="2268795735" sldId="470"/>
            <ac:spMk id="17" creationId="{D1EA859B-E555-4109-94F3-6700E046E008}"/>
          </ac:spMkLst>
        </pc:spChg>
      </pc:sldChg>
      <pc:sldMasterChg chg="delSldLayout">
        <pc:chgData name="Jenni Airaksinen" userId="4beeead4-75d7-4f12-a24b-f43fa463d57c" providerId="ADAL" clId="{6E64EEE4-EC7B-492A-A90D-53842474F8BA}" dt="2024-08-21T09:37:17.638" v="301" actId="47"/>
        <pc:sldMasterMkLst>
          <pc:docMk/>
          <pc:sldMasterMk cId="2942699892" sldId="2147483648"/>
        </pc:sldMasterMkLst>
        <pc:sldLayoutChg chg="del">
          <pc:chgData name="Jenni Airaksinen" userId="4beeead4-75d7-4f12-a24b-f43fa463d57c" providerId="ADAL" clId="{6E64EEE4-EC7B-492A-A90D-53842474F8BA}" dt="2024-08-21T09:36:52.499" v="292" actId="47"/>
          <pc:sldLayoutMkLst>
            <pc:docMk/>
            <pc:sldMasterMk cId="2942699892" sldId="2147483648"/>
            <pc:sldLayoutMk cId="746378335" sldId="2147483660"/>
          </pc:sldLayoutMkLst>
        </pc:sldLayoutChg>
        <pc:sldLayoutChg chg="del">
          <pc:chgData name="Jenni Airaksinen" userId="4beeead4-75d7-4f12-a24b-f43fa463d57c" providerId="ADAL" clId="{6E64EEE4-EC7B-492A-A90D-53842474F8BA}" dt="2024-08-21T09:37:06.480" v="295" actId="47"/>
          <pc:sldLayoutMkLst>
            <pc:docMk/>
            <pc:sldMasterMk cId="2942699892" sldId="2147483648"/>
            <pc:sldLayoutMk cId="1515560638" sldId="2147483660"/>
          </pc:sldLayoutMkLst>
        </pc:sldLayoutChg>
        <pc:sldLayoutChg chg="del">
          <pc:chgData name="Jenni Airaksinen" userId="4beeead4-75d7-4f12-a24b-f43fa463d57c" providerId="ADAL" clId="{6E64EEE4-EC7B-492A-A90D-53842474F8BA}" dt="2024-08-21T09:37:17.638" v="301" actId="47"/>
          <pc:sldLayoutMkLst>
            <pc:docMk/>
            <pc:sldMasterMk cId="2942699892" sldId="2147483648"/>
            <pc:sldLayoutMk cId="3343815791" sldId="2147483660"/>
          </pc:sldLayoutMkLst>
        </pc:sldLayoutChg>
        <pc:sldLayoutChg chg="del">
          <pc:chgData name="Jenni Airaksinen" userId="4beeead4-75d7-4f12-a24b-f43fa463d57c" providerId="ADAL" clId="{6E64EEE4-EC7B-492A-A90D-53842474F8BA}" dt="2024-08-21T09:31:33.654" v="271" actId="47"/>
          <pc:sldLayoutMkLst>
            <pc:docMk/>
            <pc:sldMasterMk cId="2942699892" sldId="2147483648"/>
            <pc:sldLayoutMk cId="3752350593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779-059F-40B1-988F-3EAC5D82C028}" type="datetimeFigureOut">
              <a:rPr lang="fi-FI" smtClean="0"/>
              <a:t>21.8.2024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CF565-DC60-4465-8014-D0C7CBDD0E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968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60C317-62B7-CECD-66D0-F173603BD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0E48BA-5B16-D444-D4E0-D52B580F7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2A5637-42EB-9EF4-5786-EA98D830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9CF9AB-7572-B1DE-7C03-105A5DC6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58F16F-CD3F-8A46-AD11-C39C91BA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87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B973BE-61FD-F6FE-984A-E0A34374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7B9A43-8597-D9AC-E7D3-7EDE89BE8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9D687E-0F68-718D-2C6E-EFB7F99A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9ACD43-E094-BC94-E4BE-F165DFFF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7CF527-B79B-C19A-104B-6626E67A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460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7904FC2-7248-0B4F-6B96-78A5893AD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737E87-D055-384E-AE33-CB387148F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0925A2-51CC-62F5-862E-3AB22EA5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BBAEE6-0662-7775-1E22-65FE7FBA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204B4B-5EA1-065E-2F25-6E0B4B36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37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407CD7-D48D-9EE4-E724-C6E52F65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B14AE8-4748-D925-2C7D-3CB10DDDF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B3C229-DBDC-15AD-9185-D437CC7A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1F5502-88CF-158E-F59F-040B2890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175E61-2000-9B25-20D2-CA75E7D2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97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7C8E06-F650-D08A-D4D4-C03906AC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A2F20B-E88F-16CA-69E5-A1384F4F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E3B3D2-61C5-63D4-FED0-87D07C68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53E36C-8F1A-7ADE-BB61-85132230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5F3673-3A1D-B4B7-4379-40FF240E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62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3C2FA7-959E-E857-D412-79D0EB70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81DC57-CF78-9236-93DD-89D6F8620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7F9204-2285-0BED-8E08-8FACC0A78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EB0499-C41E-1567-A796-0EDAC11D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C20C6D-E446-2A78-22E6-7C05AE47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B791D6-2E1F-3F3A-394D-AE78E228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38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D028F8-7363-2BF3-BD46-08688F72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BD77AB-9E6C-AFBC-DCF2-3DC461A7C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31060E-4D38-0C64-368D-FD550F1E5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71F0CE8-5757-704C-6A0B-217904AF5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446A9E6-E1DF-5BBE-781E-934AB1DE8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27EE4BA-48FE-5258-DBF9-1CF2FC36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797294-F8CA-7794-DA09-C8C8E433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C3E7BF-5ED5-39CF-5B84-98B9E3DE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69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619DE8-EBC9-8F15-59D1-C2161D5A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EE37BDF-7A8C-31E1-D958-D35CBAFA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F40848-7D80-4234-58FF-0B7A53A2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820C05D-9411-789E-13DA-3D5A1915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61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F07DFC-82E4-D37C-9CBF-B98B998B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78A5C-B30F-2ABB-54C5-A512CFA1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6773249-4B2D-6306-A6FA-4C728902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6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E3C17-4394-B493-B7DE-7D1364A6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6184B3-3CB1-1D02-DE74-249CC216D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825173C-1E9A-D4CC-84E5-62A037A8D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ACBCCCD-4B75-D1A2-4270-928ACEB6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6B8C279-E5C3-7569-AC5C-63E6F9C8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6ED6463-6239-F6D5-EC46-DFC5A780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60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CDF7AB-8C76-7C08-F3EC-9BCAFF2C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5FBB661-FB93-F070-5602-9803DA74C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13FC1E-C328-D227-3FC3-C7E3EF20B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E7B0F6-97ED-F081-5E4E-23E209AE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15.2.2023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6882E4-E08E-BE2B-F7D1-0364D0B6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2003690-2681-2591-14CB-9B8F7C2A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1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7E73EC-2F3D-6433-E20D-D7BC398C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017476-A900-C1DF-FFC2-3D9F8122C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00EE0A-F5F7-84A4-757A-62BF24B24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15.2.2023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A1F43F-D817-F10B-4DF6-D672B2619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A02632-50B8-82E6-8BAE-776F45CD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82EF-E885-46A5-8B58-2DCC0EBD2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69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9BFC62-6808-9B52-53EF-AC3A3C864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313" y="3152029"/>
            <a:ext cx="9144000" cy="2387600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70C0"/>
                </a:solidFill>
                <a:latin typeface="Century Gothic"/>
                <a:cs typeface="Calibri"/>
              </a:rPr>
              <a:t>Suomalaisen julkishallinnon tila,</a:t>
            </a:r>
            <a:br>
              <a:rPr lang="fi-FI" sz="4000" b="1" dirty="0">
                <a:solidFill>
                  <a:srgbClr val="0070C0"/>
                </a:solidFill>
                <a:latin typeface="Century Gothic"/>
                <a:cs typeface="Calibri"/>
              </a:rPr>
            </a:br>
            <a:r>
              <a:rPr lang="fi-FI" sz="4000" b="1" dirty="0">
                <a:solidFill>
                  <a:srgbClr val="0070C0"/>
                </a:solidFill>
                <a:latin typeface="Century Gothic"/>
                <a:cs typeface="Calibri"/>
              </a:rPr>
              <a:t>johtaminen ja systeemit tänään</a:t>
            </a:r>
            <a:br>
              <a:rPr lang="fi-FI" sz="6000" dirty="0"/>
            </a:br>
            <a:endParaRPr lang="fi-FI" dirty="0">
              <a:cs typeface="Calibri Ligh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BF432A2-66AA-F78B-D1EC-8E2C5512D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89262"/>
            <a:ext cx="9144000" cy="1655762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70C0"/>
                </a:solidFill>
                <a:latin typeface="Century Gothic" panose="020B0502020202020204" pitchFamily="34" charset="0"/>
              </a:rPr>
              <a:t>Jenni Airaksinen</a:t>
            </a:r>
          </a:p>
          <a:p>
            <a:r>
              <a:rPr lang="fi-FI" b="1" dirty="0">
                <a:solidFill>
                  <a:srgbClr val="0070C0"/>
                </a:solidFill>
                <a:latin typeface="Century Gothic" panose="020B0502020202020204" pitchFamily="34" charset="0"/>
              </a:rPr>
              <a:t>Toimitusjohtaja 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14D807E-5FA2-5D04-2210-C8DE2340D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35" y="940857"/>
            <a:ext cx="5142018" cy="22111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D078543-68AA-5171-002F-79F0299FD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" y="98350"/>
            <a:ext cx="2057071" cy="88458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27CD909-4022-B58F-F272-8DE23287D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2" y="250750"/>
            <a:ext cx="2057071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2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isällön paikkamerkki 11" descr="Vaaleanpunainen hued ranta hiekka koko uksen meri">
            <a:extLst>
              <a:ext uri="{FF2B5EF4-FFF2-40B4-BE49-F238E27FC236}">
                <a16:creationId xmlns:a16="http://schemas.microsoft.com/office/drawing/2014/main" id="{92E6EB1C-574B-D082-1F7F-A5D713C8A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3EF3A0-C2CE-5433-4ED3-EBC9709E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10" y="26714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Mistä puhun tänään? </a:t>
            </a:r>
            <a:endParaRPr lang="en-US" sz="40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C4A1ADE-DDAB-E60D-2CF7-7FC0259A5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132" y="2017512"/>
            <a:ext cx="469449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3200" dirty="0">
                <a:solidFill>
                  <a:schemeClr val="accent1"/>
                </a:solidFill>
                <a:cs typeface="Calibri"/>
              </a:rPr>
              <a:t>Julkishallintomme kolme ominaispiirrettä</a:t>
            </a:r>
            <a:endParaRPr lang="fi-FI" sz="3200" dirty="0">
              <a:solidFill>
                <a:schemeClr val="accent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accent1"/>
                </a:solidFill>
              </a:rPr>
              <a:t>Heimojen kamppailu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accent1"/>
                </a:solidFill>
              </a:rPr>
              <a:t>Roolien sotkeutuminen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accent1"/>
                </a:solidFill>
              </a:rPr>
              <a:t>Hopealuotien haikailu</a:t>
            </a:r>
          </a:p>
          <a:p>
            <a:pPr lvl="1"/>
            <a:endParaRPr lang="fi-FI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1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Värikäs kuumailmapallo taivaalla auringonlaskun aikaan">
            <a:extLst>
              <a:ext uri="{FF2B5EF4-FFF2-40B4-BE49-F238E27FC236}">
                <a16:creationId xmlns:a16="http://schemas.microsoft.com/office/drawing/2014/main" id="{70B068DE-293C-34B2-4279-6906CD26D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" b="1329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3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39BFC62-6808-9B52-53EF-AC3A3C864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fi-FI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Kiitos huomiosta!</a:t>
            </a:r>
            <a:br>
              <a:rPr lang="fi-FI" sz="4400" dirty="0"/>
            </a:br>
            <a:endParaRPr lang="fi-FI" sz="4400" dirty="0"/>
          </a:p>
        </p:txBody>
      </p:sp>
      <p:pic>
        <p:nvPicPr>
          <p:cNvPr id="5" name="Kuva 4" descr="Close up of blossom">
            <a:extLst>
              <a:ext uri="{FF2B5EF4-FFF2-40B4-BE49-F238E27FC236}">
                <a16:creationId xmlns:a16="http://schemas.microsoft.com/office/drawing/2014/main" id="{75AC339C-3154-B0ED-43C0-BEDCF540E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r="2" b="1141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D078543-68AA-5171-002F-79F0299FD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" y="98350"/>
            <a:ext cx="2057071" cy="88458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27CD909-4022-B58F-F272-8DE23287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2" y="250750"/>
            <a:ext cx="2057071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77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6FF0CF0FFD2BA43967D36B008D20BCC" ma:contentTypeVersion="15" ma:contentTypeDescription="Luo uusi asiakirja." ma:contentTypeScope="" ma:versionID="5bf2df141b253a334d0a260b17be6ecf">
  <xsd:schema xmlns:xsd="http://www.w3.org/2001/XMLSchema" xmlns:xs="http://www.w3.org/2001/XMLSchema" xmlns:p="http://schemas.microsoft.com/office/2006/metadata/properties" xmlns:ns2="f1bbe52b-f1ca-4c24-8b21-dcf36ea9d6f0" xmlns:ns3="224db337-bdaf-422e-82e4-7acad7a1d00e" targetNamespace="http://schemas.microsoft.com/office/2006/metadata/properties" ma:root="true" ma:fieldsID="a1e05aea5065fac42836b38d2ef28d3c" ns2:_="" ns3:_="">
    <xsd:import namespace="f1bbe52b-f1ca-4c24-8b21-dcf36ea9d6f0"/>
    <xsd:import namespace="224db337-bdaf-422e-82e4-7acad7a1d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be52b-f1ca-4c24-8b21-dcf36ea9d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0c15582-ea0c-48bb-8476-61d13faa8aac}" ma:internalName="TaxCatchAll" ma:showField="CatchAllData" ma:web="f1bbe52b-f1ca-4c24-8b21-dcf36ea9d6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db337-bdaf-422e-82e4-7acad7a1d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dc1193a1-d6b2-41da-b811-0c37037df9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bbe52b-f1ca-4c24-8b21-dcf36ea9d6f0" xsi:nil="true"/>
    <lcf76f155ced4ddcb4097134ff3c332f xmlns="224db337-bdaf-422e-82e4-7acad7a1d0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33463D-D45A-453A-9875-97E418E93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bbe52b-f1ca-4c24-8b21-dcf36ea9d6f0"/>
    <ds:schemaRef ds:uri="224db337-bdaf-422e-82e4-7acad7a1d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27466C-8217-4D18-A3D8-F5CA896D8B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4A88FB-CD0A-48EE-8282-5E0F57704D6B}">
  <ds:schemaRefs>
    <ds:schemaRef ds:uri="http://schemas.microsoft.com/office/2006/metadata/properties"/>
    <ds:schemaRef ds:uri="http://schemas.microsoft.com/office/infopath/2007/PartnerControls"/>
    <ds:schemaRef ds:uri="f1bbe52b-f1ca-4c24-8b21-dcf36ea9d6f0"/>
    <ds:schemaRef ds:uri="224db337-bdaf-422e-82e4-7acad7a1d0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30</Words>
  <Application>Microsoft Office PowerPoint</Application>
  <PresentationFormat>Laajakuva</PresentationFormat>
  <Paragraphs>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Office-teema</vt:lpstr>
      <vt:lpstr>Suomalaisen julkishallinnon tila, johtaminen ja systeemit tänään </vt:lpstr>
      <vt:lpstr>Mistä puhun tänään? </vt:lpstr>
      <vt:lpstr>PowerPoint-esitys</vt:lpstr>
      <vt:lpstr>Kiitos huomiosta!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kuntien johtamisen nykytila – tutkimus 2022</dc:title>
  <dc:creator>KAKS – Kunnallisalan kehittämissäätiö</dc:creator>
  <cp:lastModifiedBy>Jenni Airaksinen</cp:lastModifiedBy>
  <cp:revision>79</cp:revision>
  <dcterms:created xsi:type="dcterms:W3CDTF">2022-08-04T07:00:41Z</dcterms:created>
  <dcterms:modified xsi:type="dcterms:W3CDTF">2024-08-21T09:54:18Z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0x010100C6FF0CF0FFD2BA43967D36B008D20BCC</vt:lpwstr>
  </property>
</Properties>
</file>