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5" r:id="rId5"/>
    <p:sldMasterId id="2147483697" r:id="rId6"/>
    <p:sldMasterId id="2147483749" r:id="rId7"/>
    <p:sldMasterId id="2147483780" r:id="rId8"/>
    <p:sldMasterId id="2147483804" r:id="rId9"/>
    <p:sldMasterId id="2147483833" r:id="rId10"/>
    <p:sldMasterId id="2147483850" r:id="rId11"/>
  </p:sldMasterIdLst>
  <p:notesMasterIdLst>
    <p:notesMasterId r:id="rId29"/>
  </p:notesMasterIdLst>
  <p:handoutMasterIdLst>
    <p:handoutMasterId r:id="rId30"/>
  </p:handoutMasterIdLst>
  <p:sldIdLst>
    <p:sldId id="10441" r:id="rId12"/>
    <p:sldId id="306" r:id="rId13"/>
    <p:sldId id="10442" r:id="rId14"/>
    <p:sldId id="259" r:id="rId15"/>
    <p:sldId id="10403" r:id="rId16"/>
    <p:sldId id="10449" r:id="rId17"/>
    <p:sldId id="10461" r:id="rId18"/>
    <p:sldId id="10475" r:id="rId19"/>
    <p:sldId id="10473" r:id="rId20"/>
    <p:sldId id="10482" r:id="rId21"/>
    <p:sldId id="10464" r:id="rId22"/>
    <p:sldId id="10451" r:id="rId23"/>
    <p:sldId id="10481" r:id="rId24"/>
    <p:sldId id="10474" r:id="rId25"/>
    <p:sldId id="10483" r:id="rId26"/>
    <p:sldId id="10478" r:id="rId27"/>
    <p:sldId id="10477" r:id="rId28"/>
  </p:sldIdLst>
  <p:sldSz cx="12192000" cy="6858000"/>
  <p:notesSz cx="10018713" cy="6886575"/>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83"/>
    <a:srgbClr val="0070C0"/>
    <a:srgbClr val="618AA8"/>
    <a:srgbClr val="000000"/>
    <a:srgbClr val="FEF0CA"/>
    <a:srgbClr val="F2F2F2"/>
    <a:srgbClr val="006674"/>
    <a:srgbClr val="8DBAE3"/>
    <a:srgbClr val="FF0000"/>
    <a:srgbClr val="FFA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724"/>
  </p:normalViewPr>
  <p:slideViewPr>
    <p:cSldViewPr snapToGrid="0" snapToObjects="1">
      <p:cViewPr varScale="1">
        <p:scale>
          <a:sx n="111" d="100"/>
          <a:sy n="111" d="100"/>
        </p:scale>
        <p:origin x="420" y="9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111" d="100"/>
          <a:sy n="111"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handoutMaster" Target="handoutMasters/handoutMaster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A3E63E8-B491-1743-BE95-C873C47A14C2}"/>
              </a:ext>
            </a:extLst>
          </p:cNvPr>
          <p:cNvSpPr>
            <a:spLocks noGrp="1"/>
          </p:cNvSpPr>
          <p:nvPr>
            <p:ph type="hdr" sz="quarter"/>
          </p:nvPr>
        </p:nvSpPr>
        <p:spPr>
          <a:xfrm>
            <a:off x="0" y="1"/>
            <a:ext cx="4341442" cy="345524"/>
          </a:xfrm>
          <a:prstGeom prst="rect">
            <a:avLst/>
          </a:prstGeom>
        </p:spPr>
        <p:txBody>
          <a:bodyPr vert="horz" lIns="96574" tIns="48287" rIns="96574" bIns="48287" rtlCol="0"/>
          <a:lstStyle>
            <a:lvl1pPr algn="l">
              <a:defRPr sz="1300"/>
            </a:lvl1pPr>
          </a:lstStyle>
          <a:p>
            <a:endParaRPr lang="fi-FI"/>
          </a:p>
        </p:txBody>
      </p:sp>
      <p:sp>
        <p:nvSpPr>
          <p:cNvPr id="3" name="Päivämäärän paikkamerkki 2">
            <a:extLst>
              <a:ext uri="{FF2B5EF4-FFF2-40B4-BE49-F238E27FC236}">
                <a16:creationId xmlns:a16="http://schemas.microsoft.com/office/drawing/2014/main" id="{3F32F586-0A77-604E-B2D8-292D2D58E0F9}"/>
              </a:ext>
            </a:extLst>
          </p:cNvPr>
          <p:cNvSpPr>
            <a:spLocks noGrp="1"/>
          </p:cNvSpPr>
          <p:nvPr>
            <p:ph type="dt" sz="quarter" idx="1"/>
          </p:nvPr>
        </p:nvSpPr>
        <p:spPr>
          <a:xfrm>
            <a:off x="5674952" y="1"/>
            <a:ext cx="4341442" cy="345524"/>
          </a:xfrm>
          <a:prstGeom prst="rect">
            <a:avLst/>
          </a:prstGeom>
        </p:spPr>
        <p:txBody>
          <a:bodyPr vert="horz" lIns="96574" tIns="48287" rIns="96574" bIns="48287" rtlCol="0"/>
          <a:lstStyle>
            <a:lvl1pPr algn="r">
              <a:defRPr sz="1300"/>
            </a:lvl1pPr>
          </a:lstStyle>
          <a:p>
            <a:fld id="{2473F7E0-087C-1C42-A1AB-0A4BDDCAF6E7}" type="datetimeFigureOut">
              <a:rPr lang="fi-FI" smtClean="0"/>
              <a:t>19.8.2024</a:t>
            </a:fld>
            <a:endParaRPr lang="fi-FI"/>
          </a:p>
        </p:txBody>
      </p:sp>
      <p:sp>
        <p:nvSpPr>
          <p:cNvPr id="4" name="Alatunnisteen paikkamerkki 3">
            <a:extLst>
              <a:ext uri="{FF2B5EF4-FFF2-40B4-BE49-F238E27FC236}">
                <a16:creationId xmlns:a16="http://schemas.microsoft.com/office/drawing/2014/main" id="{79AA327B-D5CC-EF4B-BD54-F8F3E79727DF}"/>
              </a:ext>
            </a:extLst>
          </p:cNvPr>
          <p:cNvSpPr>
            <a:spLocks noGrp="1"/>
          </p:cNvSpPr>
          <p:nvPr>
            <p:ph type="ftr" sz="quarter" idx="2"/>
          </p:nvPr>
        </p:nvSpPr>
        <p:spPr>
          <a:xfrm>
            <a:off x="0" y="6541054"/>
            <a:ext cx="4341442" cy="345523"/>
          </a:xfrm>
          <a:prstGeom prst="rect">
            <a:avLst/>
          </a:prstGeom>
        </p:spPr>
        <p:txBody>
          <a:bodyPr vert="horz" lIns="96574" tIns="48287" rIns="96574" bIns="48287" rtlCol="0" anchor="b"/>
          <a:lstStyle>
            <a:lvl1pPr algn="l">
              <a:defRPr sz="1300"/>
            </a:lvl1pPr>
          </a:lstStyle>
          <a:p>
            <a:endParaRPr lang="fi-FI"/>
          </a:p>
        </p:txBody>
      </p:sp>
      <p:sp>
        <p:nvSpPr>
          <p:cNvPr id="5" name="Dian numeron paikkamerkki 4">
            <a:extLst>
              <a:ext uri="{FF2B5EF4-FFF2-40B4-BE49-F238E27FC236}">
                <a16:creationId xmlns:a16="http://schemas.microsoft.com/office/drawing/2014/main" id="{E61A2EB4-E558-A94D-97F7-381BC5E83E38}"/>
              </a:ext>
            </a:extLst>
          </p:cNvPr>
          <p:cNvSpPr>
            <a:spLocks noGrp="1"/>
          </p:cNvSpPr>
          <p:nvPr>
            <p:ph type="sldNum" sz="quarter" idx="3"/>
          </p:nvPr>
        </p:nvSpPr>
        <p:spPr>
          <a:xfrm>
            <a:off x="5674952" y="6541054"/>
            <a:ext cx="4341442" cy="345523"/>
          </a:xfrm>
          <a:prstGeom prst="rect">
            <a:avLst/>
          </a:prstGeom>
        </p:spPr>
        <p:txBody>
          <a:bodyPr vert="horz" lIns="96574" tIns="48287" rIns="96574" bIns="48287" rtlCol="0" anchor="b"/>
          <a:lstStyle>
            <a:lvl1pPr algn="r">
              <a:defRPr sz="1300"/>
            </a:lvl1pPr>
          </a:lstStyle>
          <a:p>
            <a:fld id="{E1C08350-6920-AF4B-94B3-301023E7BFE1}" type="slidenum">
              <a:rPr lang="fi-FI" smtClean="0"/>
              <a:t>‹#›</a:t>
            </a:fld>
            <a:endParaRPr lang="fi-FI"/>
          </a:p>
        </p:txBody>
      </p:sp>
    </p:spTree>
    <p:extLst>
      <p:ext uri="{BB962C8B-B14F-4D97-AF65-F5344CB8AC3E}">
        <p14:creationId xmlns:p14="http://schemas.microsoft.com/office/powerpoint/2010/main" val="3043129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1"/>
            <a:ext cx="4341442" cy="345524"/>
          </a:xfrm>
          <a:prstGeom prst="rect">
            <a:avLst/>
          </a:prstGeom>
        </p:spPr>
        <p:txBody>
          <a:bodyPr vert="horz" lIns="96574" tIns="48287" rIns="96574" bIns="48287" rtlCol="0"/>
          <a:lstStyle>
            <a:lvl1pPr algn="l">
              <a:defRPr sz="1300"/>
            </a:lvl1pPr>
          </a:lstStyle>
          <a:p>
            <a:endParaRPr lang="fi-FI"/>
          </a:p>
        </p:txBody>
      </p:sp>
      <p:sp>
        <p:nvSpPr>
          <p:cNvPr id="3" name="Päivämäärän paikkamerkki 2"/>
          <p:cNvSpPr>
            <a:spLocks noGrp="1"/>
          </p:cNvSpPr>
          <p:nvPr>
            <p:ph type="dt" idx="1"/>
          </p:nvPr>
        </p:nvSpPr>
        <p:spPr>
          <a:xfrm>
            <a:off x="5674952" y="1"/>
            <a:ext cx="4341442" cy="345524"/>
          </a:xfrm>
          <a:prstGeom prst="rect">
            <a:avLst/>
          </a:prstGeom>
        </p:spPr>
        <p:txBody>
          <a:bodyPr vert="horz" lIns="96574" tIns="48287" rIns="96574" bIns="48287" rtlCol="0"/>
          <a:lstStyle>
            <a:lvl1pPr algn="r">
              <a:defRPr sz="1300"/>
            </a:lvl1pPr>
          </a:lstStyle>
          <a:p>
            <a:fld id="{8EA7C0F8-22EF-4E00-8D58-854CBE9C8C01}" type="datetimeFigureOut">
              <a:rPr lang="fi-FI" smtClean="0"/>
              <a:t>19.8.2024</a:t>
            </a:fld>
            <a:endParaRPr lang="fi-FI"/>
          </a:p>
        </p:txBody>
      </p:sp>
      <p:sp>
        <p:nvSpPr>
          <p:cNvPr id="4" name="Dian kuvan paikkamerkki 3"/>
          <p:cNvSpPr>
            <a:spLocks noGrp="1" noRot="1" noChangeAspect="1"/>
          </p:cNvSpPr>
          <p:nvPr>
            <p:ph type="sldImg" idx="2"/>
          </p:nvPr>
        </p:nvSpPr>
        <p:spPr>
          <a:xfrm>
            <a:off x="2943225" y="860425"/>
            <a:ext cx="4132263" cy="2324100"/>
          </a:xfrm>
          <a:prstGeom prst="rect">
            <a:avLst/>
          </a:prstGeom>
          <a:noFill/>
          <a:ln w="12700">
            <a:solidFill>
              <a:prstClr val="black"/>
            </a:solidFill>
          </a:ln>
        </p:spPr>
        <p:txBody>
          <a:bodyPr vert="horz" lIns="96574" tIns="48287" rIns="96574" bIns="48287" rtlCol="0" anchor="ctr"/>
          <a:lstStyle/>
          <a:p>
            <a:endParaRPr lang="fi-FI"/>
          </a:p>
        </p:txBody>
      </p:sp>
      <p:sp>
        <p:nvSpPr>
          <p:cNvPr id="5" name="Huomautusten paikkamerkki 4"/>
          <p:cNvSpPr>
            <a:spLocks noGrp="1"/>
          </p:cNvSpPr>
          <p:nvPr>
            <p:ph type="body" sz="quarter" idx="3"/>
          </p:nvPr>
        </p:nvSpPr>
        <p:spPr>
          <a:xfrm>
            <a:off x="1001872" y="3314166"/>
            <a:ext cx="8014970" cy="2711590"/>
          </a:xfrm>
          <a:prstGeom prst="rect">
            <a:avLst/>
          </a:prstGeom>
        </p:spPr>
        <p:txBody>
          <a:bodyPr vert="horz" lIns="96574" tIns="48287" rIns="96574" bIns="48287"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6541054"/>
            <a:ext cx="4341442" cy="345523"/>
          </a:xfrm>
          <a:prstGeom prst="rect">
            <a:avLst/>
          </a:prstGeom>
        </p:spPr>
        <p:txBody>
          <a:bodyPr vert="horz" lIns="96574" tIns="48287" rIns="96574" bIns="48287" rtlCol="0" anchor="b"/>
          <a:lstStyle>
            <a:lvl1pPr algn="l">
              <a:defRPr sz="1300"/>
            </a:lvl1pPr>
          </a:lstStyle>
          <a:p>
            <a:endParaRPr lang="fi-FI"/>
          </a:p>
        </p:txBody>
      </p:sp>
      <p:sp>
        <p:nvSpPr>
          <p:cNvPr id="7" name="Dian numeron paikkamerkki 6"/>
          <p:cNvSpPr>
            <a:spLocks noGrp="1"/>
          </p:cNvSpPr>
          <p:nvPr>
            <p:ph type="sldNum" sz="quarter" idx="5"/>
          </p:nvPr>
        </p:nvSpPr>
        <p:spPr>
          <a:xfrm>
            <a:off x="5674952" y="6541054"/>
            <a:ext cx="4341442" cy="345523"/>
          </a:xfrm>
          <a:prstGeom prst="rect">
            <a:avLst/>
          </a:prstGeom>
        </p:spPr>
        <p:txBody>
          <a:bodyPr vert="horz" lIns="96574" tIns="48287" rIns="96574" bIns="48287" rtlCol="0" anchor="b"/>
          <a:lstStyle>
            <a:lvl1pPr algn="r">
              <a:defRPr sz="1300"/>
            </a:lvl1pPr>
          </a:lstStyle>
          <a:p>
            <a:fld id="{8BA24B65-A091-437E-B442-CECC30814F46}" type="slidenum">
              <a:rPr lang="fi-FI" smtClean="0"/>
              <a:t>‹#›</a:t>
            </a:fld>
            <a:endParaRPr lang="fi-FI"/>
          </a:p>
        </p:txBody>
      </p:sp>
    </p:spTree>
    <p:extLst>
      <p:ext uri="{BB962C8B-B14F-4D97-AF65-F5344CB8AC3E}">
        <p14:creationId xmlns:p14="http://schemas.microsoft.com/office/powerpoint/2010/main" val="824961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1</a:t>
            </a:fld>
            <a:endParaRPr lang="fi-FI"/>
          </a:p>
        </p:txBody>
      </p:sp>
    </p:spTree>
    <p:extLst>
      <p:ext uri="{BB962C8B-B14F-4D97-AF65-F5344CB8AC3E}">
        <p14:creationId xmlns:p14="http://schemas.microsoft.com/office/powerpoint/2010/main" val="3846484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10</a:t>
            </a:fld>
            <a:endParaRPr lang="fi-FI"/>
          </a:p>
        </p:txBody>
      </p:sp>
    </p:spTree>
    <p:extLst>
      <p:ext uri="{BB962C8B-B14F-4D97-AF65-F5344CB8AC3E}">
        <p14:creationId xmlns:p14="http://schemas.microsoft.com/office/powerpoint/2010/main" val="3557125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11</a:t>
            </a:fld>
            <a:endParaRPr lang="fi-FI"/>
          </a:p>
        </p:txBody>
      </p:sp>
    </p:spTree>
    <p:extLst>
      <p:ext uri="{BB962C8B-B14F-4D97-AF65-F5344CB8AC3E}">
        <p14:creationId xmlns:p14="http://schemas.microsoft.com/office/powerpoint/2010/main" val="198634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12</a:t>
            </a:fld>
            <a:endParaRPr lang="fi-FI"/>
          </a:p>
        </p:txBody>
      </p:sp>
    </p:spTree>
    <p:extLst>
      <p:ext uri="{BB962C8B-B14F-4D97-AF65-F5344CB8AC3E}">
        <p14:creationId xmlns:p14="http://schemas.microsoft.com/office/powerpoint/2010/main" val="1212024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13</a:t>
            </a:fld>
            <a:endParaRPr lang="fi-FI"/>
          </a:p>
        </p:txBody>
      </p:sp>
    </p:spTree>
    <p:extLst>
      <p:ext uri="{BB962C8B-B14F-4D97-AF65-F5344CB8AC3E}">
        <p14:creationId xmlns:p14="http://schemas.microsoft.com/office/powerpoint/2010/main" val="4246533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14</a:t>
            </a:fld>
            <a:endParaRPr lang="fi-FI"/>
          </a:p>
        </p:txBody>
      </p:sp>
    </p:spTree>
    <p:extLst>
      <p:ext uri="{BB962C8B-B14F-4D97-AF65-F5344CB8AC3E}">
        <p14:creationId xmlns:p14="http://schemas.microsoft.com/office/powerpoint/2010/main" val="171479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15</a:t>
            </a:fld>
            <a:endParaRPr lang="fi-FI"/>
          </a:p>
        </p:txBody>
      </p:sp>
    </p:spTree>
    <p:extLst>
      <p:ext uri="{BB962C8B-B14F-4D97-AF65-F5344CB8AC3E}">
        <p14:creationId xmlns:p14="http://schemas.microsoft.com/office/powerpoint/2010/main" val="1817685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16</a:t>
            </a:fld>
            <a:endParaRPr lang="fi-FI"/>
          </a:p>
        </p:txBody>
      </p:sp>
    </p:spTree>
    <p:extLst>
      <p:ext uri="{BB962C8B-B14F-4D97-AF65-F5344CB8AC3E}">
        <p14:creationId xmlns:p14="http://schemas.microsoft.com/office/powerpoint/2010/main" val="1830535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17</a:t>
            </a:fld>
            <a:endParaRPr lang="fi-FI"/>
          </a:p>
        </p:txBody>
      </p:sp>
    </p:spTree>
    <p:extLst>
      <p:ext uri="{BB962C8B-B14F-4D97-AF65-F5344CB8AC3E}">
        <p14:creationId xmlns:p14="http://schemas.microsoft.com/office/powerpoint/2010/main" val="276459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2</a:t>
            </a:fld>
            <a:endParaRPr lang="fi-FI"/>
          </a:p>
        </p:txBody>
      </p:sp>
    </p:spTree>
    <p:extLst>
      <p:ext uri="{BB962C8B-B14F-4D97-AF65-F5344CB8AC3E}">
        <p14:creationId xmlns:p14="http://schemas.microsoft.com/office/powerpoint/2010/main" val="1899743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cs typeface="Calibri"/>
            </a:endParaRPr>
          </a:p>
        </p:txBody>
      </p:sp>
      <p:sp>
        <p:nvSpPr>
          <p:cNvPr id="4" name="Dian numeron paikkamerkki 3"/>
          <p:cNvSpPr>
            <a:spLocks noGrp="1"/>
          </p:cNvSpPr>
          <p:nvPr>
            <p:ph type="sldNum" sz="quarter" idx="5"/>
          </p:nvPr>
        </p:nvSpPr>
        <p:spPr/>
        <p:txBody>
          <a:bodyPr/>
          <a:lstStyle/>
          <a:p>
            <a:fld id="{8BA24B65-A091-437E-B442-CECC30814F46}" type="slidenum">
              <a:rPr lang="fi-FI" smtClean="0"/>
              <a:t>3</a:t>
            </a:fld>
            <a:endParaRPr lang="fi-FI"/>
          </a:p>
        </p:txBody>
      </p:sp>
    </p:spTree>
    <p:extLst>
      <p:ext uri="{BB962C8B-B14F-4D97-AF65-F5344CB8AC3E}">
        <p14:creationId xmlns:p14="http://schemas.microsoft.com/office/powerpoint/2010/main" val="338933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4</a:t>
            </a:fld>
            <a:endParaRPr lang="fi-FI"/>
          </a:p>
        </p:txBody>
      </p:sp>
    </p:spTree>
    <p:extLst>
      <p:ext uri="{BB962C8B-B14F-4D97-AF65-F5344CB8AC3E}">
        <p14:creationId xmlns:p14="http://schemas.microsoft.com/office/powerpoint/2010/main" val="272699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5</a:t>
            </a:fld>
            <a:endParaRPr lang="fi-FI"/>
          </a:p>
        </p:txBody>
      </p:sp>
    </p:spTree>
    <p:extLst>
      <p:ext uri="{BB962C8B-B14F-4D97-AF65-F5344CB8AC3E}">
        <p14:creationId xmlns:p14="http://schemas.microsoft.com/office/powerpoint/2010/main" val="1634277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6</a:t>
            </a:fld>
            <a:endParaRPr lang="fi-FI"/>
          </a:p>
        </p:txBody>
      </p:sp>
    </p:spTree>
    <p:extLst>
      <p:ext uri="{BB962C8B-B14F-4D97-AF65-F5344CB8AC3E}">
        <p14:creationId xmlns:p14="http://schemas.microsoft.com/office/powerpoint/2010/main" val="3845772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7</a:t>
            </a:fld>
            <a:endParaRPr lang="fi-FI"/>
          </a:p>
        </p:txBody>
      </p:sp>
    </p:spTree>
    <p:extLst>
      <p:ext uri="{BB962C8B-B14F-4D97-AF65-F5344CB8AC3E}">
        <p14:creationId xmlns:p14="http://schemas.microsoft.com/office/powerpoint/2010/main" val="2882715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8</a:t>
            </a:fld>
            <a:endParaRPr lang="fi-FI"/>
          </a:p>
        </p:txBody>
      </p:sp>
    </p:spTree>
    <p:extLst>
      <p:ext uri="{BB962C8B-B14F-4D97-AF65-F5344CB8AC3E}">
        <p14:creationId xmlns:p14="http://schemas.microsoft.com/office/powerpoint/2010/main" val="2824406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BA24B65-A091-437E-B442-CECC30814F46}" type="slidenum">
              <a:rPr lang="fi-FI" smtClean="0"/>
              <a:t>9</a:t>
            </a:fld>
            <a:endParaRPr lang="fi-FI"/>
          </a:p>
        </p:txBody>
      </p:sp>
    </p:spTree>
    <p:extLst>
      <p:ext uri="{BB962C8B-B14F-4D97-AF65-F5344CB8AC3E}">
        <p14:creationId xmlns:p14="http://schemas.microsoft.com/office/powerpoint/2010/main" val="261401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7.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6.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16.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7.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24.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7.xml"/><Relationship Id="rId4" Type="http://schemas.openxmlformats.org/officeDocument/2006/relationships/image" Target="../media/image27.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7.xml"/><Relationship Id="rId4" Type="http://schemas.openxmlformats.org/officeDocument/2006/relationships/image" Target="../media/image27.sv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ots.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1FD2D162-E766-4B0C-A1D9-3BFC1933F817}" type="datetime1">
              <a:rPr lang="fi-FI" smtClean="0"/>
              <a:t>19.8.2024</a:t>
            </a:fld>
            <a:endParaRPr lang="fi-FI"/>
          </a:p>
        </p:txBody>
      </p:sp>
      <p:sp>
        <p:nvSpPr>
          <p:cNvPr id="6" name="Slide Number Placeholder 5"/>
          <p:cNvSpPr>
            <a:spLocks noGrp="1"/>
          </p:cNvSpPr>
          <p:nvPr>
            <p:ph type="sldNum" sz="quarter" idx="12"/>
          </p:nvPr>
        </p:nvSpPr>
        <p:spPr/>
        <p:txBody>
          <a:bodyPr/>
          <a:lstStyle/>
          <a:p>
            <a:fld id="{66B908D1-C63A-4727-BD21-97900936BE36}"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Vuokaaviosymboli: Tai 9">
            <a:extLst>
              <a:ext uri="{FF2B5EF4-FFF2-40B4-BE49-F238E27FC236}">
                <a16:creationId xmlns:a16="http://schemas.microsoft.com/office/drawing/2014/main" id="{63495461-20CD-4FBF-8098-B74C20FAEA7E}"/>
              </a:ext>
            </a:extLst>
          </p:cNvPr>
          <p:cNvSpPr/>
          <p:nvPr userDrawn="1"/>
        </p:nvSpPr>
        <p:spPr>
          <a:xfrm>
            <a:off x="11212483" y="167085"/>
            <a:ext cx="746219" cy="612648"/>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t>Tekry</a:t>
            </a:r>
          </a:p>
        </p:txBody>
      </p:sp>
    </p:spTree>
    <p:extLst>
      <p:ext uri="{BB962C8B-B14F-4D97-AF65-F5344CB8AC3E}">
        <p14:creationId xmlns:p14="http://schemas.microsoft.com/office/powerpoint/2010/main" val="195377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50430F45-1EB9-4041-B957-9076EF9FFE30}" type="datetime1">
              <a:rPr lang="fi-FI" smtClean="0"/>
              <a:t>19.8.2024</a:t>
            </a:fld>
            <a:endParaRPr lang="fi-FI"/>
          </a:p>
        </p:txBody>
      </p:sp>
      <p:sp>
        <p:nvSpPr>
          <p:cNvPr id="6" name="Slide Number Placeholder 5"/>
          <p:cNvSpPr>
            <a:spLocks noGrp="1"/>
          </p:cNvSpPr>
          <p:nvPr>
            <p:ph type="sldNum" sz="quarter" idx="12"/>
          </p:nvPr>
        </p:nvSpPr>
        <p:spPr/>
        <p:txBody>
          <a:bodyPr/>
          <a:lstStyle/>
          <a:p>
            <a:fld id="{66B908D1-C63A-4727-BD21-97900936BE36}" type="slidenum">
              <a:rPr lang="fi-FI" smtClean="0"/>
              <a:t>‹#›</a:t>
            </a:fld>
            <a:endParaRPr lang="fi-FI"/>
          </a:p>
        </p:txBody>
      </p:sp>
      <p:sp>
        <p:nvSpPr>
          <p:cNvPr id="7" name="Vuokaaviosymboli: Tai 6">
            <a:extLst>
              <a:ext uri="{FF2B5EF4-FFF2-40B4-BE49-F238E27FC236}">
                <a16:creationId xmlns:a16="http://schemas.microsoft.com/office/drawing/2014/main" id="{459B4141-6692-418D-BD8C-9C4E5A96C521}"/>
              </a:ext>
            </a:extLst>
          </p:cNvPr>
          <p:cNvSpPr/>
          <p:nvPr userDrawn="1"/>
        </p:nvSpPr>
        <p:spPr>
          <a:xfrm>
            <a:off x="11212483" y="167085"/>
            <a:ext cx="746219" cy="612648"/>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t>Tekry</a:t>
            </a:r>
          </a:p>
        </p:txBody>
      </p:sp>
    </p:spTree>
    <p:extLst>
      <p:ext uri="{BB962C8B-B14F-4D97-AF65-F5344CB8AC3E}">
        <p14:creationId xmlns:p14="http://schemas.microsoft.com/office/powerpoint/2010/main" val="4573214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Kuvatekstillinen sisältö 2">
    <p:bg>
      <p:bgPr>
        <a:solidFill>
          <a:schemeClr val="accent2"/>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0062FB6-9EC4-2C2C-633E-B0784A2616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2032" t="9735" r="16189" b="35936"/>
          <a:stretch/>
        </p:blipFill>
        <p:spPr>
          <a:xfrm>
            <a:off x="-1" y="1"/>
            <a:ext cx="6536267" cy="6858000"/>
          </a:xfrm>
          <a:prstGeom prst="rect">
            <a:avLst/>
          </a:prstGeom>
        </p:spPr>
      </p:pic>
      <p:sp>
        <p:nvSpPr>
          <p:cNvPr id="2" name="Otsikko 1">
            <a:extLst>
              <a:ext uri="{FF2B5EF4-FFF2-40B4-BE49-F238E27FC236}">
                <a16:creationId xmlns:a16="http://schemas.microsoft.com/office/drawing/2014/main" id="{3B0285DC-C84D-16CB-F977-94A9BCFDFB31}"/>
              </a:ext>
            </a:extLst>
          </p:cNvPr>
          <p:cNvSpPr>
            <a:spLocks noGrp="1"/>
          </p:cNvSpPr>
          <p:nvPr>
            <p:ph type="title" hasCustomPrompt="1"/>
          </p:nvPr>
        </p:nvSpPr>
        <p:spPr>
          <a:xfrm>
            <a:off x="839788" y="1134533"/>
            <a:ext cx="3932237" cy="1600200"/>
          </a:xfrm>
        </p:spPr>
        <p:txBody>
          <a:bodyPr anchor="b"/>
          <a:lstStyle>
            <a:lvl1pPr>
              <a:defRPr sz="3200"/>
            </a:lvl1pPr>
          </a:lstStyle>
          <a:p>
            <a:r>
              <a:rPr lang="fi-FI"/>
              <a:t>Otsikko </a:t>
            </a:r>
            <a:r>
              <a:rPr lang="fi-FI" err="1"/>
              <a:t>Palatino</a:t>
            </a:r>
            <a:r>
              <a:rPr lang="fi-FI"/>
              <a:t> </a:t>
            </a:r>
            <a:r>
              <a:rPr lang="fi-FI" err="1"/>
              <a:t>Bold</a:t>
            </a:r>
            <a:r>
              <a:rPr lang="fi-FI"/>
              <a:t> 32 pt</a:t>
            </a:r>
            <a:endParaRPr lang="en-GB"/>
          </a:p>
        </p:txBody>
      </p:sp>
      <p:sp>
        <p:nvSpPr>
          <p:cNvPr id="3" name="Sisällön paikkamerkki 2">
            <a:extLst>
              <a:ext uri="{FF2B5EF4-FFF2-40B4-BE49-F238E27FC236}">
                <a16:creationId xmlns:a16="http://schemas.microsoft.com/office/drawing/2014/main" id="{84213838-0185-C91B-F9AF-9F44D313D926}"/>
              </a:ext>
            </a:extLst>
          </p:cNvPr>
          <p:cNvSpPr>
            <a:spLocks noGrp="1"/>
          </p:cNvSpPr>
          <p:nvPr>
            <p:ph idx="1" hasCustomPrompt="1"/>
          </p:nvPr>
        </p:nvSpPr>
        <p:spPr>
          <a:xfrm>
            <a:off x="5183187" y="457200"/>
            <a:ext cx="6609999" cy="5403851"/>
          </a:xfrm>
          <a:solidFill>
            <a:schemeClr val="bg1"/>
          </a:solidFill>
        </p:spPr>
        <p:txBody>
          <a:bodyPr>
            <a:normAutofit/>
          </a:bodyPr>
          <a:lstStyle>
            <a:lvl1pPr marL="0" indent="0">
              <a:buNone/>
              <a:defRPr sz="1600">
                <a:solidFill>
                  <a:schemeClr val="tx1"/>
                </a:solidFill>
              </a:defRPr>
            </a:lvl1pPr>
            <a:lvl2pPr>
              <a:defRPr sz="2800">
                <a:noFill/>
              </a:defRPr>
            </a:lvl2pPr>
            <a:lvl3pPr>
              <a:defRPr sz="2400">
                <a:noFill/>
              </a:defRPr>
            </a:lvl3pPr>
            <a:lvl4pPr>
              <a:defRPr sz="2000">
                <a:noFill/>
              </a:defRPr>
            </a:lvl4pPr>
            <a:lvl5pPr>
              <a:defRPr sz="2000">
                <a:noFill/>
              </a:defRPr>
            </a:lvl5pPr>
            <a:lvl6pPr>
              <a:defRPr sz="2000"/>
            </a:lvl6pPr>
            <a:lvl7pPr>
              <a:defRPr sz="2000"/>
            </a:lvl7pPr>
            <a:lvl8pPr>
              <a:defRPr sz="2000"/>
            </a:lvl8pPr>
            <a:lvl9pPr>
              <a:defRPr sz="2000"/>
            </a:lvl9pPr>
          </a:lstStyle>
          <a:p>
            <a:pPr lvl="0"/>
            <a:r>
              <a:rPr lang="fi-FI"/>
              <a:t>Kuvapaikka</a:t>
            </a:r>
            <a:endParaRPr lang="en-GB"/>
          </a:p>
        </p:txBody>
      </p:sp>
      <p:sp>
        <p:nvSpPr>
          <p:cNvPr id="4" name="Tekstin paikkamerkki 3">
            <a:extLst>
              <a:ext uri="{FF2B5EF4-FFF2-40B4-BE49-F238E27FC236}">
                <a16:creationId xmlns:a16="http://schemas.microsoft.com/office/drawing/2014/main" id="{B4065580-ACA4-7E3C-9F2D-ED156EAF4A5E}"/>
              </a:ext>
            </a:extLst>
          </p:cNvPr>
          <p:cNvSpPr>
            <a:spLocks noGrp="1"/>
          </p:cNvSpPr>
          <p:nvPr>
            <p:ph type="body" sz="half" idx="2" hasCustomPrompt="1"/>
          </p:nvPr>
        </p:nvSpPr>
        <p:spPr>
          <a:xfrm>
            <a:off x="839788" y="2853266"/>
            <a:ext cx="3932237" cy="301572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Sisältöteksti </a:t>
            </a:r>
            <a:r>
              <a:rPr lang="fi-FI" err="1"/>
              <a:t>Century</a:t>
            </a:r>
            <a:r>
              <a:rPr lang="fi-FI"/>
              <a:t> 16 pt</a:t>
            </a:r>
          </a:p>
        </p:txBody>
      </p:sp>
      <p:sp>
        <p:nvSpPr>
          <p:cNvPr id="5" name="Päivämäärän paikkamerkki 4">
            <a:extLst>
              <a:ext uri="{FF2B5EF4-FFF2-40B4-BE49-F238E27FC236}">
                <a16:creationId xmlns:a16="http://schemas.microsoft.com/office/drawing/2014/main" id="{E0360990-0694-B3BB-1907-16BE74EAD477}"/>
              </a:ext>
            </a:extLst>
          </p:cNvPr>
          <p:cNvSpPr>
            <a:spLocks noGrp="1"/>
          </p:cNvSpPr>
          <p:nvPr>
            <p:ph type="dt" sz="half" idx="10"/>
          </p:nvPr>
        </p:nvSpPr>
        <p:spPr/>
        <p:txBody>
          <a:bodyPr/>
          <a:lstStyle/>
          <a:p>
            <a:fld id="{F076664C-4FC2-964F-B171-B9F060B393D4}" type="datetime1">
              <a:rPr lang="fi-FI" smtClean="0"/>
              <a:t>19.8.2024</a:t>
            </a:fld>
            <a:endParaRPr lang="en-GB"/>
          </a:p>
        </p:txBody>
      </p:sp>
      <p:sp>
        <p:nvSpPr>
          <p:cNvPr id="6" name="Alatunnisteen paikkamerkki 5">
            <a:extLst>
              <a:ext uri="{FF2B5EF4-FFF2-40B4-BE49-F238E27FC236}">
                <a16:creationId xmlns:a16="http://schemas.microsoft.com/office/drawing/2014/main" id="{E2DBC58B-3109-0AE7-B2BB-AD4A267FE44A}"/>
              </a:ext>
            </a:extLst>
          </p:cNvPr>
          <p:cNvSpPr>
            <a:spLocks noGrp="1"/>
          </p:cNvSpPr>
          <p:nvPr>
            <p:ph type="ftr" sz="quarter" idx="11"/>
          </p:nvPr>
        </p:nvSpPr>
        <p:spPr/>
        <p:txBody>
          <a:bodyPr/>
          <a:lstStyle/>
          <a:p>
            <a:r>
              <a:rPr lang="en-GB"/>
              <a:t>TÄRKEISSÄ TÖISSÄ</a:t>
            </a:r>
          </a:p>
        </p:txBody>
      </p:sp>
      <p:sp>
        <p:nvSpPr>
          <p:cNvPr id="7" name="Dian numeron paikkamerkki 6">
            <a:extLst>
              <a:ext uri="{FF2B5EF4-FFF2-40B4-BE49-F238E27FC236}">
                <a16:creationId xmlns:a16="http://schemas.microsoft.com/office/drawing/2014/main" id="{6715DD7E-E74B-607D-A51C-7946E53F380C}"/>
              </a:ext>
            </a:extLst>
          </p:cNvPr>
          <p:cNvSpPr>
            <a:spLocks noGrp="1"/>
          </p:cNvSpPr>
          <p:nvPr>
            <p:ph type="sldNum" sz="quarter" idx="12"/>
          </p:nvPr>
        </p:nvSpPr>
        <p:spPr/>
        <p:txBody>
          <a:bodyPr/>
          <a:lstStyle/>
          <a:p>
            <a:fld id="{9A687A69-B755-0340-84CA-FA95D61C6925}" type="slidenum">
              <a:rPr lang="en-GB" smtClean="0"/>
              <a:t>‹#›</a:t>
            </a:fld>
            <a:endParaRPr lang="en-GB"/>
          </a:p>
        </p:txBody>
      </p:sp>
    </p:spTree>
    <p:extLst>
      <p:ext uri="{BB962C8B-B14F-4D97-AF65-F5344CB8AC3E}">
        <p14:creationId xmlns:p14="http://schemas.microsoft.com/office/powerpoint/2010/main" val="40787368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oppudia">
    <p:bg>
      <p:bgPr>
        <a:solidFill>
          <a:schemeClr val="accent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299FAA4-C7E7-FF69-7551-07BC2C41D85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735" r="35975" b="35936"/>
          <a:stretch/>
        </p:blipFill>
        <p:spPr>
          <a:xfrm>
            <a:off x="4110025" y="1"/>
            <a:ext cx="8081976" cy="6858000"/>
          </a:xfrm>
          <a:prstGeom prst="rect">
            <a:avLst/>
          </a:prstGeom>
        </p:spPr>
      </p:pic>
      <p:sp>
        <p:nvSpPr>
          <p:cNvPr id="2" name="Otsikko 1">
            <a:extLst>
              <a:ext uri="{FF2B5EF4-FFF2-40B4-BE49-F238E27FC236}">
                <a16:creationId xmlns:a16="http://schemas.microsoft.com/office/drawing/2014/main" id="{B7EAEE5E-AD83-B0D8-ADA9-E583F9A7E329}"/>
              </a:ext>
            </a:extLst>
          </p:cNvPr>
          <p:cNvSpPr>
            <a:spLocks noGrp="1"/>
          </p:cNvSpPr>
          <p:nvPr>
            <p:ph type="title" hasCustomPrompt="1"/>
          </p:nvPr>
        </p:nvSpPr>
        <p:spPr>
          <a:xfrm>
            <a:off x="2055012" y="2954601"/>
            <a:ext cx="8081976" cy="1325563"/>
          </a:xfrm>
        </p:spPr>
        <p:txBody>
          <a:bodyPr/>
          <a:lstStyle>
            <a:lvl1pPr algn="ctr">
              <a:defRPr/>
            </a:lvl1pPr>
          </a:lstStyle>
          <a:p>
            <a:r>
              <a:rPr lang="en-GB"/>
              <a:t>Kiitos </a:t>
            </a:r>
            <a:r>
              <a:rPr lang="en-GB" err="1"/>
              <a:t>otsikko</a:t>
            </a:r>
            <a:r>
              <a:rPr lang="en-GB"/>
              <a:t> </a:t>
            </a:r>
            <a:br>
              <a:rPr lang="en-GB"/>
            </a:br>
            <a:r>
              <a:rPr lang="en-GB"/>
              <a:t>Palatino Bold 34 </a:t>
            </a:r>
            <a:r>
              <a:rPr lang="en-GB" err="1"/>
              <a:t>pt</a:t>
            </a:r>
            <a:r>
              <a:rPr lang="en-GB"/>
              <a:t> </a:t>
            </a:r>
          </a:p>
        </p:txBody>
      </p:sp>
      <p:pic>
        <p:nvPicPr>
          <p:cNvPr id="7" name="Kuva 6">
            <a:extLst>
              <a:ext uri="{FF2B5EF4-FFF2-40B4-BE49-F238E27FC236}">
                <a16:creationId xmlns:a16="http://schemas.microsoft.com/office/drawing/2014/main" id="{BF7BBB31-7D64-E610-B9A0-54A5F4CE430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1256" y="674688"/>
            <a:ext cx="2178313" cy="2178313"/>
          </a:xfrm>
          <a:prstGeom prst="rect">
            <a:avLst/>
          </a:prstGeom>
        </p:spPr>
      </p:pic>
      <p:sp>
        <p:nvSpPr>
          <p:cNvPr id="8" name="Sisällön paikkamerkki 2">
            <a:extLst>
              <a:ext uri="{FF2B5EF4-FFF2-40B4-BE49-F238E27FC236}">
                <a16:creationId xmlns:a16="http://schemas.microsoft.com/office/drawing/2014/main" id="{B9143090-D375-6D33-F45C-03F79CF35EEB}"/>
              </a:ext>
            </a:extLst>
          </p:cNvPr>
          <p:cNvSpPr>
            <a:spLocks noGrp="1"/>
          </p:cNvSpPr>
          <p:nvPr>
            <p:ph idx="1" hasCustomPrompt="1"/>
          </p:nvPr>
        </p:nvSpPr>
        <p:spPr>
          <a:xfrm>
            <a:off x="681256" y="5444066"/>
            <a:ext cx="3271825" cy="1029230"/>
          </a:xfrm>
        </p:spPr>
        <p:txBody>
          <a:bodyPr anchor="b">
            <a:noAutofit/>
          </a:bodyPr>
          <a:lstStyle>
            <a:lvl1pPr marL="0" indent="0">
              <a:buNone/>
              <a:defRPr sz="1200" b="1"/>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GB" err="1"/>
              <a:t>Tekstipaikka</a:t>
            </a:r>
            <a:endParaRPr lang="fi-FI"/>
          </a:p>
        </p:txBody>
      </p:sp>
    </p:spTree>
    <p:extLst>
      <p:ext uri="{BB962C8B-B14F-4D97-AF65-F5344CB8AC3E}">
        <p14:creationId xmlns:p14="http://schemas.microsoft.com/office/powerpoint/2010/main" val="42578779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4E8028-0AA1-8DBF-52AE-1B97436FCD5E}"/>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3AE0A1F-F595-FD4A-2CDB-C8A6D03EA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9D7DF8C-9B8D-9790-3307-A55FD29E9ED7}"/>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5" name="Alatunnisteen paikkamerkki 4">
            <a:extLst>
              <a:ext uri="{FF2B5EF4-FFF2-40B4-BE49-F238E27FC236}">
                <a16:creationId xmlns:a16="http://schemas.microsoft.com/office/drawing/2014/main" id="{C9C23148-7FE1-AFAB-8F9A-ECFA742BA3F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6BF90F0-0B79-C79C-7EB8-AC8A105BA024}"/>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33587208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237B88-AD84-FF08-DCB3-66EA02FAEBA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195C67C-1FBE-C635-8977-E69DA5CB13B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6C6873F-FD80-6EA3-7CEF-6FFD1B651D16}"/>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5" name="Alatunnisteen paikkamerkki 4">
            <a:extLst>
              <a:ext uri="{FF2B5EF4-FFF2-40B4-BE49-F238E27FC236}">
                <a16:creationId xmlns:a16="http://schemas.microsoft.com/office/drawing/2014/main" id="{74CD2822-9823-E535-233F-90044704D56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AA90949-DB33-4EEE-B5C3-7CC6BB14C8D8}"/>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2427564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52C723-E775-6EE7-8CAE-F8C2A48DC766}"/>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A0ED22D5-FB4D-200D-1BFB-D3F63E18F2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4A4F63C-2B60-AB69-DEB7-4BE283E17E72}"/>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5" name="Alatunnisteen paikkamerkki 4">
            <a:extLst>
              <a:ext uri="{FF2B5EF4-FFF2-40B4-BE49-F238E27FC236}">
                <a16:creationId xmlns:a16="http://schemas.microsoft.com/office/drawing/2014/main" id="{356D294B-7CA0-E21F-AE07-47E08902182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4958FF4-A8C1-2883-0C35-35612AA1D455}"/>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25271608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1E1ADE-1FA5-6B8D-E851-45B9128FB0B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3744463-F4C7-8422-8B65-F880DE39942B}"/>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3CD30845-2AB4-56A3-462B-C209F51CBF5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9C6762C-D798-5F79-6ECA-BDD02C9EACBD}"/>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6" name="Alatunnisteen paikkamerkki 5">
            <a:extLst>
              <a:ext uri="{FF2B5EF4-FFF2-40B4-BE49-F238E27FC236}">
                <a16:creationId xmlns:a16="http://schemas.microsoft.com/office/drawing/2014/main" id="{0BB74F6A-F717-1C42-BD13-B8F59001316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27FDC87-9EC8-F540-A749-1F522198C54A}"/>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15616082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8614D7-5A19-5019-D84C-EBA991991DBF}"/>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2E443E1D-7BA8-D1DA-0F5B-75DD4699F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B5405C0-D8CF-BCC2-1280-FE963026D76A}"/>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836752C1-2B7C-13BA-5D0A-1FB93C0BA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9EBB6363-4AE2-F4C1-89F2-8FF55F0D2A6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B32E9F02-1A72-BAFB-E701-7D79670C07D9}"/>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8" name="Alatunnisteen paikkamerkki 7">
            <a:extLst>
              <a:ext uri="{FF2B5EF4-FFF2-40B4-BE49-F238E27FC236}">
                <a16:creationId xmlns:a16="http://schemas.microsoft.com/office/drawing/2014/main" id="{BA9E7C37-CF09-D227-67EF-DAB48419227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79F63DBB-3FF2-7313-1072-59C9F92B8F29}"/>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10967237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958391-E0C5-8FC9-22AA-3F8B074C535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94215247-8265-1B19-458D-62ABD3DAAC52}"/>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4" name="Alatunnisteen paikkamerkki 3">
            <a:extLst>
              <a:ext uri="{FF2B5EF4-FFF2-40B4-BE49-F238E27FC236}">
                <a16:creationId xmlns:a16="http://schemas.microsoft.com/office/drawing/2014/main" id="{7895999C-78A2-5FB2-1A1E-52BD9E8B377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002B15-5694-E8C3-AA5D-C67832796A55}"/>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6407250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F36B2FC-038A-0903-6744-7EFDC9C913CB}"/>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3" name="Alatunnisteen paikkamerkki 2">
            <a:extLst>
              <a:ext uri="{FF2B5EF4-FFF2-40B4-BE49-F238E27FC236}">
                <a16:creationId xmlns:a16="http://schemas.microsoft.com/office/drawing/2014/main" id="{18929B33-1C25-099E-9DDE-197EACF8EA8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6ADCE5F-4EC4-4EDD-8235-839200F81AF7}"/>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39916346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B53637-0D5E-847C-BED6-C8CB1F02BBE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B6ED8123-1533-C5AE-E68B-DE9BE66A88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21F0D199-462F-2B16-6739-087EC4DAC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CF35040-6F94-F319-6F12-C61217901533}"/>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6" name="Alatunnisteen paikkamerkki 5">
            <a:extLst>
              <a:ext uri="{FF2B5EF4-FFF2-40B4-BE49-F238E27FC236}">
                <a16:creationId xmlns:a16="http://schemas.microsoft.com/office/drawing/2014/main" id="{2D60BD7B-6FD2-BCEF-0E08-CDFC69A0345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E88C666-0EA0-63A2-B0A0-DF58624861BA}"/>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1883606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754FFB30-76AB-4822-85C0-1B3A3F8013DC}" type="datetime1">
              <a:rPr lang="fi-FI" smtClean="0"/>
              <a:t>19.8.2024</a:t>
            </a:fld>
            <a:endParaRPr lang="fi-FI"/>
          </a:p>
        </p:txBody>
      </p:sp>
      <p:sp>
        <p:nvSpPr>
          <p:cNvPr id="5" name="Footer Placeholder 4"/>
          <p:cNvSpPr>
            <a:spLocks noGrp="1"/>
          </p:cNvSpPr>
          <p:nvPr>
            <p:ph type="ftr" sz="quarter" idx="11"/>
          </p:nvPr>
        </p:nvSpPr>
        <p:spPr/>
        <p:txBody>
          <a:bodyPr/>
          <a:lstStyle/>
          <a:p>
            <a:r>
              <a:rPr lang="fi-FI"/>
              <a:t>TEKRY</a:t>
            </a:r>
          </a:p>
        </p:txBody>
      </p:sp>
      <p:sp>
        <p:nvSpPr>
          <p:cNvPr id="6" name="Slide Number Placeholder 5"/>
          <p:cNvSpPr>
            <a:spLocks noGrp="1"/>
          </p:cNvSpPr>
          <p:nvPr>
            <p:ph type="sldNum" sz="quarter" idx="12"/>
          </p:nvPr>
        </p:nvSpPr>
        <p:spPr/>
        <p:txBody>
          <a:bodyPr/>
          <a:lstStyle/>
          <a:p>
            <a:fld id="{66B908D1-C63A-4727-BD21-97900936BE36}" type="slidenum">
              <a:rPr lang="fi-FI" smtClean="0"/>
              <a:t>‹#›</a:t>
            </a:fld>
            <a:endParaRPr lang="fi-FI"/>
          </a:p>
        </p:txBody>
      </p:sp>
      <p:sp>
        <p:nvSpPr>
          <p:cNvPr id="9" name="Vuokaaviosymboli: Tai 8">
            <a:extLst>
              <a:ext uri="{FF2B5EF4-FFF2-40B4-BE49-F238E27FC236}">
                <a16:creationId xmlns:a16="http://schemas.microsoft.com/office/drawing/2014/main" id="{0032ADBC-0763-4A9A-AEEC-264433E1B2E2}"/>
              </a:ext>
            </a:extLst>
          </p:cNvPr>
          <p:cNvSpPr/>
          <p:nvPr userDrawn="1"/>
        </p:nvSpPr>
        <p:spPr>
          <a:xfrm>
            <a:off x="11212483" y="167085"/>
            <a:ext cx="746219" cy="612648"/>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t>Tekry</a:t>
            </a:r>
          </a:p>
        </p:txBody>
      </p:sp>
    </p:spTree>
    <p:extLst>
      <p:ext uri="{BB962C8B-B14F-4D97-AF65-F5344CB8AC3E}">
        <p14:creationId xmlns:p14="http://schemas.microsoft.com/office/powerpoint/2010/main" val="26027777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ABB786-B3E7-8D32-BB78-3FB8E415667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D506DE60-0DEC-42C5-3A6E-600B1DDC7C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DCBC56DB-E0E9-7E17-CC08-D9A214325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35F57E23-D918-D1D8-6B8A-57026846A291}"/>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6" name="Alatunnisteen paikkamerkki 5">
            <a:extLst>
              <a:ext uri="{FF2B5EF4-FFF2-40B4-BE49-F238E27FC236}">
                <a16:creationId xmlns:a16="http://schemas.microsoft.com/office/drawing/2014/main" id="{7D280647-62B9-BA99-A07E-43173B97C38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BC5CA2F-B18F-9F6B-76DE-B7C74590B96B}"/>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2109119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9D1564-97DD-E976-6B31-5CB02EF8BAE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909F8B9-8071-ACDE-D785-8EEFF1089F9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F7BA84E-F5F7-3E69-77B6-E9D1F04C45F8}"/>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5" name="Alatunnisteen paikkamerkki 4">
            <a:extLst>
              <a:ext uri="{FF2B5EF4-FFF2-40B4-BE49-F238E27FC236}">
                <a16:creationId xmlns:a16="http://schemas.microsoft.com/office/drawing/2014/main" id="{53DC5DB6-32EE-A060-581F-052A45AF205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97A85AC-3039-F4EA-3044-86B56BCB8119}"/>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18322002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9F7C74C7-B5D6-073D-6FF3-876F8D387E89}"/>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706398CD-CAE8-E2EF-E281-F0CA66242CEB}"/>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4F20079-6E42-0726-41C1-E5E36935EB9D}"/>
              </a:ext>
            </a:extLst>
          </p:cNvPr>
          <p:cNvSpPr>
            <a:spLocks noGrp="1"/>
          </p:cNvSpPr>
          <p:nvPr>
            <p:ph type="dt" sz="half" idx="10"/>
          </p:nvPr>
        </p:nvSpPr>
        <p:spPr/>
        <p:txBody>
          <a:bodyPr/>
          <a:lstStyle/>
          <a:p>
            <a:fld id="{6BB06D7E-6474-4ED5-A1E1-E37EB1A41BB5}" type="datetimeFigureOut">
              <a:rPr lang="fi-FI" smtClean="0"/>
              <a:t>19.8.2024</a:t>
            </a:fld>
            <a:endParaRPr lang="fi-FI"/>
          </a:p>
        </p:txBody>
      </p:sp>
      <p:sp>
        <p:nvSpPr>
          <p:cNvPr id="5" name="Alatunnisteen paikkamerkki 4">
            <a:extLst>
              <a:ext uri="{FF2B5EF4-FFF2-40B4-BE49-F238E27FC236}">
                <a16:creationId xmlns:a16="http://schemas.microsoft.com/office/drawing/2014/main" id="{76675DA5-F1C0-704E-5577-28AF5D14228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6DB3E36-ADFA-15D2-CCBA-7AEDD88A553E}"/>
              </a:ext>
            </a:extLst>
          </p:cNvPr>
          <p:cNvSpPr>
            <a:spLocks noGrp="1"/>
          </p:cNvSpPr>
          <p:nvPr>
            <p:ph type="sldNum" sz="quarter" idx="12"/>
          </p:nvPr>
        </p:nvSpPr>
        <p:spPr/>
        <p:txBody>
          <a:bodyPr/>
          <a:lstStyle/>
          <a:p>
            <a:fld id="{301825EC-85D5-41FC-882D-0DD17E0A23F4}" type="slidenum">
              <a:rPr lang="fi-FI" smtClean="0"/>
              <a:t>‹#›</a:t>
            </a:fld>
            <a:endParaRPr lang="fi-FI"/>
          </a:p>
        </p:txBody>
      </p:sp>
    </p:spTree>
    <p:extLst>
      <p:ext uri="{BB962C8B-B14F-4D97-AF65-F5344CB8AC3E}">
        <p14:creationId xmlns:p14="http://schemas.microsoft.com/office/powerpoint/2010/main" val="2287467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ilaatikko ja kuva vasemmalla">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8BC38B1D-01C4-D143-8337-E0F646169028}"/>
              </a:ext>
            </a:extLst>
          </p:cNvPr>
          <p:cNvSpPr>
            <a:spLocks noGrp="1"/>
          </p:cNvSpPr>
          <p:nvPr>
            <p:ph type="title"/>
          </p:nvPr>
        </p:nvSpPr>
        <p:spPr>
          <a:xfrm>
            <a:off x="5941625" y="249129"/>
            <a:ext cx="5235575" cy="1049890"/>
          </a:xfrm>
        </p:spPr>
        <p:txBody>
          <a:bodyPr/>
          <a:lstStyle/>
          <a:p>
            <a:r>
              <a:rPr lang="fi-FI"/>
              <a:t>Muokkaa ots. perustyyl. napsautt.</a:t>
            </a:r>
          </a:p>
        </p:txBody>
      </p:sp>
      <p:sp>
        <p:nvSpPr>
          <p:cNvPr id="6" name="Sisällön paikkamerkki 9">
            <a:extLst>
              <a:ext uri="{FF2B5EF4-FFF2-40B4-BE49-F238E27FC236}">
                <a16:creationId xmlns:a16="http://schemas.microsoft.com/office/drawing/2014/main" id="{139102B1-C537-D34E-8566-0E58CA2822B4}"/>
              </a:ext>
            </a:extLst>
          </p:cNvPr>
          <p:cNvSpPr>
            <a:spLocks noGrp="1"/>
          </p:cNvSpPr>
          <p:nvPr>
            <p:ph sz="quarter" idx="13"/>
          </p:nvPr>
        </p:nvSpPr>
        <p:spPr>
          <a:xfrm>
            <a:off x="5941625" y="1677988"/>
            <a:ext cx="5235576" cy="4826984"/>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Kuvan paikkamerkki 11">
            <a:extLst>
              <a:ext uri="{FF2B5EF4-FFF2-40B4-BE49-F238E27FC236}">
                <a16:creationId xmlns:a16="http://schemas.microsoft.com/office/drawing/2014/main" id="{9F3C2B0F-A16E-1048-B243-F5C7AB513FFA}"/>
              </a:ext>
            </a:extLst>
          </p:cNvPr>
          <p:cNvSpPr>
            <a:spLocks noGrp="1"/>
          </p:cNvSpPr>
          <p:nvPr>
            <p:ph type="pic" sz="quarter" idx="14"/>
          </p:nvPr>
        </p:nvSpPr>
        <p:spPr>
          <a:xfrm>
            <a:off x="0" y="0"/>
            <a:ext cx="5527040" cy="6858000"/>
          </a:xfrm>
        </p:spPr>
        <p:txBody>
          <a:bodyPr/>
          <a:lstStyle/>
          <a:p>
            <a:endParaRPr lang="fi-FI" dirty="0"/>
          </a:p>
        </p:txBody>
      </p:sp>
    </p:spTree>
    <p:extLst>
      <p:ext uri="{BB962C8B-B14F-4D97-AF65-F5344CB8AC3E}">
        <p14:creationId xmlns:p14="http://schemas.microsoft.com/office/powerpoint/2010/main" val="2645998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solidFill>
                  <a:srgbClr val="0033CC"/>
                </a:solidFill>
              </a:defRPr>
            </a:lvl1pPr>
          </a:lstStyle>
          <a:p>
            <a:endParaRPr lang="fi-FI" dirty="0"/>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solidFill>
                  <a:srgbClr val="0033C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i-FI" dirty="0"/>
          </a:p>
        </p:txBody>
      </p:sp>
    </p:spTree>
    <p:extLst>
      <p:ext uri="{BB962C8B-B14F-4D97-AF65-F5344CB8AC3E}">
        <p14:creationId xmlns:p14="http://schemas.microsoft.com/office/powerpoint/2010/main" val="1225306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solidFill>
                  <a:srgbClr val="0033CC"/>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p:cNvSpPr>
            <a:spLocks noGrp="1"/>
          </p:cNvSpPr>
          <p:nvPr>
            <p:ph type="sldNum" sz="quarter" idx="12"/>
          </p:nvPr>
        </p:nvSpPr>
        <p:spPr/>
        <p:txBody>
          <a:bodyPr/>
          <a:lstStyle/>
          <a:p>
            <a:fld id="{78E0A8FB-7745-4DA5-A062-C60834031570}" type="slidenum">
              <a:rPr lang="fi-FI" smtClean="0"/>
              <a:t>‹#›</a:t>
            </a:fld>
            <a:endParaRPr lang="fi-FI"/>
          </a:p>
        </p:txBody>
      </p:sp>
    </p:spTree>
    <p:extLst>
      <p:ext uri="{BB962C8B-B14F-4D97-AF65-F5344CB8AC3E}">
        <p14:creationId xmlns:p14="http://schemas.microsoft.com/office/powerpoint/2010/main" val="2556029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fld id="{6D600AC4-A880-48AD-BD5A-A72BB77E1D61}" type="datetimeFigureOut">
              <a:rPr lang="fi-FI" smtClean="0"/>
              <a:t>19.8.2024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8E0A8FB-7745-4DA5-A062-C60834031570}" type="slidenum">
              <a:rPr lang="fi-FI" smtClean="0"/>
              <a:t>‹#›</a:t>
            </a:fld>
            <a:endParaRPr lang="fi-FI"/>
          </a:p>
        </p:txBody>
      </p:sp>
    </p:spTree>
    <p:extLst>
      <p:ext uri="{BB962C8B-B14F-4D97-AF65-F5344CB8AC3E}">
        <p14:creationId xmlns:p14="http://schemas.microsoft.com/office/powerpoint/2010/main" val="3842503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b="0">
                <a:solidFill>
                  <a:srgbClr val="0033CC"/>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6D600AC4-A880-48AD-BD5A-A72BB77E1D61}" type="datetimeFigureOut">
              <a:rPr lang="fi-FI" smtClean="0"/>
              <a:t>19.8.2024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78E0A8FB-7745-4DA5-A062-C60834031570}" type="slidenum">
              <a:rPr lang="fi-FI" smtClean="0"/>
              <a:t>‹#›</a:t>
            </a:fld>
            <a:endParaRPr lang="fi-FI"/>
          </a:p>
        </p:txBody>
      </p:sp>
    </p:spTree>
    <p:extLst>
      <p:ext uri="{BB962C8B-B14F-4D97-AF65-F5344CB8AC3E}">
        <p14:creationId xmlns:p14="http://schemas.microsoft.com/office/powerpoint/2010/main" val="2330904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6D600AC4-A880-48AD-BD5A-A72BB77E1D61}" type="datetimeFigureOut">
              <a:rPr lang="fi-FI" smtClean="0"/>
              <a:t>19.8.2024</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78E0A8FB-7745-4DA5-A062-C60834031570}" type="slidenum">
              <a:rPr lang="fi-FI" smtClean="0"/>
              <a:t>‹#›</a:t>
            </a:fld>
            <a:endParaRPr lang="fi-FI"/>
          </a:p>
        </p:txBody>
      </p:sp>
    </p:spTree>
    <p:extLst>
      <p:ext uri="{BB962C8B-B14F-4D97-AF65-F5344CB8AC3E}">
        <p14:creationId xmlns:p14="http://schemas.microsoft.com/office/powerpoint/2010/main" val="3272776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solidFill>
                  <a:srgbClr val="0033CC"/>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fld id="{6D600AC4-A880-48AD-BD5A-A72BB77E1D61}" type="datetimeFigureOut">
              <a:rPr lang="fi-FI" smtClean="0"/>
              <a:t>19.8.2024</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78E0A8FB-7745-4DA5-A062-C60834031570}" type="slidenum">
              <a:rPr lang="fi-FI" smtClean="0"/>
              <a:t>‹#›</a:t>
            </a:fld>
            <a:endParaRPr lang="fi-FI"/>
          </a:p>
        </p:txBody>
      </p:sp>
    </p:spTree>
    <p:extLst>
      <p:ext uri="{BB962C8B-B14F-4D97-AF65-F5344CB8AC3E}">
        <p14:creationId xmlns:p14="http://schemas.microsoft.com/office/powerpoint/2010/main" val="1913220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6D600AC4-A880-48AD-BD5A-A72BB77E1D61}" type="datetimeFigureOut">
              <a:rPr lang="fi-FI" smtClean="0"/>
              <a:t>19.8.2024</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78E0A8FB-7745-4DA5-A062-C60834031570}" type="slidenum">
              <a:rPr lang="fi-FI" smtClean="0"/>
              <a:t>‹#›</a:t>
            </a:fld>
            <a:endParaRPr lang="fi-FI"/>
          </a:p>
        </p:txBody>
      </p:sp>
    </p:spTree>
    <p:extLst>
      <p:ext uri="{BB962C8B-B14F-4D97-AF65-F5344CB8AC3E}">
        <p14:creationId xmlns:p14="http://schemas.microsoft.com/office/powerpoint/2010/main" val="90937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77A118E7-9CDD-427F-B127-E6414822D1C6}" type="datetime1">
              <a:rPr lang="fi-FI" smtClean="0"/>
              <a:t>19.8.2024</a:t>
            </a:fld>
            <a:endParaRPr lang="fi-FI" dirty="0"/>
          </a:p>
        </p:txBody>
      </p:sp>
      <p:sp>
        <p:nvSpPr>
          <p:cNvPr id="5" name="Footer Placeholder 4"/>
          <p:cNvSpPr>
            <a:spLocks noGrp="1"/>
          </p:cNvSpPr>
          <p:nvPr>
            <p:ph type="ftr" sz="quarter" idx="11"/>
          </p:nvPr>
        </p:nvSpPr>
        <p:spPr/>
        <p:txBody>
          <a:bodyPr/>
          <a:lstStyle/>
          <a:p>
            <a:r>
              <a:rPr lang="fi-FI"/>
              <a:t>TEKRY</a:t>
            </a:r>
          </a:p>
        </p:txBody>
      </p:sp>
      <p:sp>
        <p:nvSpPr>
          <p:cNvPr id="6" name="Slide Number Placeholder 5"/>
          <p:cNvSpPr>
            <a:spLocks noGrp="1"/>
          </p:cNvSpPr>
          <p:nvPr>
            <p:ph type="sldNum" sz="quarter" idx="12"/>
          </p:nvPr>
        </p:nvSpPr>
        <p:spPr/>
        <p:txBody>
          <a:bodyPr/>
          <a:lstStyle/>
          <a:p>
            <a:fld id="{66B908D1-C63A-4727-BD21-97900936BE36}" type="slidenum">
              <a:rPr lang="fi-FI" smtClean="0"/>
              <a:t>‹#›</a:t>
            </a:fld>
            <a:endParaRPr lang="fi-FI"/>
          </a:p>
        </p:txBody>
      </p:sp>
      <p:sp>
        <p:nvSpPr>
          <p:cNvPr id="7" name="Vuokaaviosymboli: Tai 6">
            <a:extLst>
              <a:ext uri="{FF2B5EF4-FFF2-40B4-BE49-F238E27FC236}">
                <a16:creationId xmlns:a16="http://schemas.microsoft.com/office/drawing/2014/main" id="{29097A96-F759-4E84-AF63-CB27399E56DD}"/>
              </a:ext>
            </a:extLst>
          </p:cNvPr>
          <p:cNvSpPr/>
          <p:nvPr userDrawn="1"/>
        </p:nvSpPr>
        <p:spPr>
          <a:xfrm>
            <a:off x="11212483" y="167085"/>
            <a:ext cx="746219" cy="612648"/>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t>Tekry</a:t>
            </a:r>
          </a:p>
        </p:txBody>
      </p:sp>
    </p:spTree>
    <p:extLst>
      <p:ext uri="{BB962C8B-B14F-4D97-AF65-F5344CB8AC3E}">
        <p14:creationId xmlns:p14="http://schemas.microsoft.com/office/powerpoint/2010/main" val="3272331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6D600AC4-A880-48AD-BD5A-A72BB77E1D61}" type="datetimeFigureOut">
              <a:rPr lang="fi-FI" smtClean="0"/>
              <a:t>19.8.2024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78E0A8FB-7745-4DA5-A062-C60834031570}" type="slidenum">
              <a:rPr lang="fi-FI" smtClean="0"/>
              <a:t>‹#›</a:t>
            </a:fld>
            <a:endParaRPr lang="fi-FI"/>
          </a:p>
        </p:txBody>
      </p:sp>
    </p:spTree>
    <p:extLst>
      <p:ext uri="{BB962C8B-B14F-4D97-AF65-F5344CB8AC3E}">
        <p14:creationId xmlns:p14="http://schemas.microsoft.com/office/powerpoint/2010/main" val="2958033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6D600AC4-A880-48AD-BD5A-A72BB77E1D61}" type="datetimeFigureOut">
              <a:rPr lang="fi-FI" smtClean="0"/>
              <a:t>19.8.2024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78E0A8FB-7745-4DA5-A062-C60834031570}" type="slidenum">
              <a:rPr lang="fi-FI" smtClean="0"/>
              <a:t>‹#›</a:t>
            </a:fld>
            <a:endParaRPr lang="fi-FI"/>
          </a:p>
        </p:txBody>
      </p:sp>
    </p:spTree>
    <p:extLst>
      <p:ext uri="{BB962C8B-B14F-4D97-AF65-F5344CB8AC3E}">
        <p14:creationId xmlns:p14="http://schemas.microsoft.com/office/powerpoint/2010/main" val="2039905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6D600AC4-A880-48AD-BD5A-A72BB77E1D61}" type="datetimeFigureOut">
              <a:rPr lang="fi-FI" smtClean="0"/>
              <a:t>19.8.2024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8E0A8FB-7745-4DA5-A062-C60834031570}" type="slidenum">
              <a:rPr lang="fi-FI" smtClean="0"/>
              <a:t>‹#›</a:t>
            </a:fld>
            <a:endParaRPr lang="fi-FI"/>
          </a:p>
        </p:txBody>
      </p:sp>
    </p:spTree>
    <p:extLst>
      <p:ext uri="{BB962C8B-B14F-4D97-AF65-F5344CB8AC3E}">
        <p14:creationId xmlns:p14="http://schemas.microsoft.com/office/powerpoint/2010/main" val="16873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6D600AC4-A880-48AD-BD5A-A72BB77E1D61}" type="datetimeFigureOut">
              <a:rPr lang="fi-FI" smtClean="0"/>
              <a:t>19.8.2024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8E0A8FB-7745-4DA5-A062-C60834031570}" type="slidenum">
              <a:rPr lang="fi-FI" smtClean="0"/>
              <a:t>‹#›</a:t>
            </a:fld>
            <a:endParaRPr lang="fi-FI"/>
          </a:p>
        </p:txBody>
      </p:sp>
    </p:spTree>
    <p:extLst>
      <p:ext uri="{BB962C8B-B14F-4D97-AF65-F5344CB8AC3E}">
        <p14:creationId xmlns:p14="http://schemas.microsoft.com/office/powerpoint/2010/main" val="2139422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B_Otsikkodia">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93EB6E-ED8B-F541-ABBA-6994F4624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a:xfrm>
            <a:off x="914400" y="1441654"/>
            <a:ext cx="10363200" cy="1470025"/>
          </a:xfrm>
        </p:spPr>
        <p:txBody>
          <a:bodyPr anchor="b" anchorCtr="0"/>
          <a:lstStyle>
            <a:lvl1pPr algn="ctr">
              <a:defRPr sz="3600">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a:xfrm>
            <a:off x="5136000" y="4428000"/>
            <a:ext cx="1920000" cy="252000"/>
          </a:xfrm>
        </p:spPr>
        <p:txBody>
          <a:bodyPr/>
          <a:lstStyle>
            <a:lvl1pPr algn="ctr">
              <a:defRPr sz="1600">
                <a:solidFill>
                  <a:srgbClr val="646464"/>
                </a:solidFill>
              </a:defRPr>
            </a:lvl1pPr>
          </a:lstStyle>
          <a:p>
            <a:fld id="{9F3CA18B-9E35-4533-979C-C6E5EEC99A99}" type="datetime1">
              <a:rPr lang="fi-FI" smtClean="0"/>
              <a:pPr/>
              <a:t>19.8.2024</a:t>
            </a:fld>
            <a:endParaRPr lang="fi-FI" dirty="0"/>
          </a:p>
        </p:txBody>
      </p:sp>
      <p:sp>
        <p:nvSpPr>
          <p:cNvPr id="5" name="Alatunnisteen paikkamerkki 4"/>
          <p:cNvSpPr>
            <a:spLocks noGrp="1"/>
          </p:cNvSpPr>
          <p:nvPr>
            <p:ph type="ftr" sz="quarter" idx="11"/>
          </p:nvPr>
        </p:nvSpPr>
        <p:spPr>
          <a:xfrm>
            <a:off x="3696000" y="4140000"/>
            <a:ext cx="4800000" cy="252000"/>
          </a:xfrm>
        </p:spPr>
        <p:txBody>
          <a:bodyPr lIns="0"/>
          <a:lstStyle>
            <a:lvl1pPr algn="ctr">
              <a:defRPr sz="1600">
                <a:solidFill>
                  <a:schemeClr val="tx2"/>
                </a:solidFill>
              </a:defRPr>
            </a:lvl1pPr>
          </a:lstStyle>
          <a:p>
            <a:r>
              <a:rPr lang="fi-FI"/>
              <a:t>Etunimi Sukunimi</a:t>
            </a:r>
            <a:endParaRPr lang="fi-FI" dirty="0"/>
          </a:p>
        </p:txBody>
      </p:sp>
      <p:sp>
        <p:nvSpPr>
          <p:cNvPr id="12" name="Alaotsikko 2"/>
          <p:cNvSpPr>
            <a:spLocks noGrp="1"/>
          </p:cNvSpPr>
          <p:nvPr>
            <p:ph type="subTitle" idx="1"/>
          </p:nvPr>
        </p:nvSpPr>
        <p:spPr>
          <a:xfrm>
            <a:off x="1776000" y="3060000"/>
            <a:ext cx="8640000" cy="900000"/>
          </a:xfrm>
        </p:spPr>
        <p:txBody>
          <a:bodyPr/>
          <a:lstStyle>
            <a:lvl1pPr marL="0" indent="0" algn="ctr">
              <a:buNone/>
              <a:defRPr sz="2000" b="1">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2723617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ekstidia: yksipalstainen">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p:nvPr>
        </p:nvSpPr>
        <p:spPr>
          <a:xfrm>
            <a:off x="720000" y="304800"/>
            <a:ext cx="8932000" cy="900000"/>
          </a:xfrm>
        </p:spPr>
        <p:txBody>
          <a:bodyPr/>
          <a:lstStyle>
            <a:lvl1pPr>
              <a:defRPr sz="3000">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3"/>
          <p:cNvSpPr>
            <a:spLocks noGrp="1"/>
          </p:cNvSpPr>
          <p:nvPr>
            <p:ph type="dt" sz="half" idx="2"/>
          </p:nvPr>
        </p:nvSpPr>
        <p:spPr>
          <a:xfrm>
            <a:off x="3555045" y="6309320"/>
            <a:ext cx="1440000" cy="360000"/>
          </a:xfrm>
          <a:prstGeom prst="rect">
            <a:avLst/>
          </a:prstGeom>
        </p:spPr>
        <p:txBody>
          <a:bodyPr vert="horz" lIns="91440" tIns="45720" rIns="91440" bIns="45720" rtlCol="0" anchor="ctr"/>
          <a:lstStyle>
            <a:lvl1pPr algn="r">
              <a:defRPr sz="1000">
                <a:solidFill>
                  <a:schemeClr val="tx2"/>
                </a:solidFill>
              </a:defRPr>
            </a:lvl1pPr>
          </a:lstStyle>
          <a:p>
            <a:fld id="{B21B48D5-7DCF-4B12-8FC3-76BB2D33A198}" type="datetime1">
              <a:rPr lang="fi-FI" smtClean="0"/>
              <a:pPr/>
              <a:t>19.8.2024</a:t>
            </a:fld>
            <a:endParaRPr lang="fi-FI" dirty="0"/>
          </a:p>
        </p:txBody>
      </p:sp>
      <p:sp>
        <p:nvSpPr>
          <p:cNvPr id="10" name="Alatunnisteen paikkamerkki 4"/>
          <p:cNvSpPr>
            <a:spLocks noGrp="1"/>
          </p:cNvSpPr>
          <p:nvPr>
            <p:ph type="ftr" sz="quarter" idx="3"/>
          </p:nvPr>
        </p:nvSpPr>
        <p:spPr>
          <a:xfrm>
            <a:off x="872040" y="6309320"/>
            <a:ext cx="2640000" cy="360000"/>
          </a:xfrm>
          <a:prstGeom prst="rect">
            <a:avLst/>
          </a:prstGeom>
        </p:spPr>
        <p:txBody>
          <a:bodyPr vert="horz" lIns="91440" tIns="45720" rIns="0" bIns="45720" rtlCol="0" anchor="ctr"/>
          <a:lstStyle>
            <a:lvl1pPr algn="l">
              <a:defRPr sz="1000">
                <a:solidFill>
                  <a:schemeClr val="tx2"/>
                </a:solidFill>
              </a:defRPr>
            </a:lvl1pPr>
          </a:lstStyle>
          <a:p>
            <a:r>
              <a:rPr lang="fi-FI" dirty="0"/>
              <a:t>Etunimi Sukunimi</a:t>
            </a:r>
          </a:p>
        </p:txBody>
      </p:sp>
      <p:sp>
        <p:nvSpPr>
          <p:cNvPr id="11" name="Dian numeron paikkamerkki 5"/>
          <p:cNvSpPr>
            <a:spLocks noGrp="1"/>
          </p:cNvSpPr>
          <p:nvPr>
            <p:ph type="sldNum" sz="quarter" idx="4"/>
          </p:nvPr>
        </p:nvSpPr>
        <p:spPr>
          <a:xfrm>
            <a:off x="252183" y="6309320"/>
            <a:ext cx="576000" cy="360000"/>
          </a:xfrm>
          <a:prstGeom prst="rect">
            <a:avLst/>
          </a:prstGeom>
        </p:spPr>
        <p:txBody>
          <a:bodyPr vert="horz" lIns="91440" tIns="45720" rIns="91440" bIns="45720" rtlCol="0" anchor="ctr"/>
          <a:lstStyle>
            <a:lvl1pPr algn="l">
              <a:defRPr sz="1000">
                <a:solidFill>
                  <a:schemeClr val="tx2"/>
                </a:solidFill>
              </a:defRPr>
            </a:lvl1pPr>
          </a:lstStyle>
          <a:p>
            <a:fld id="{2A4837A0-F8B5-40DF-B7A3-2778985E9851}" type="slidenum">
              <a:rPr lang="fi-FI" smtClean="0"/>
              <a:pPr/>
              <a:t>‹#›</a:t>
            </a:fld>
            <a:endParaRPr lang="fi-FI" dirty="0"/>
          </a:p>
        </p:txBody>
      </p:sp>
    </p:spTree>
    <p:extLst>
      <p:ext uri="{BB962C8B-B14F-4D97-AF65-F5344CB8AC3E}">
        <p14:creationId xmlns:p14="http://schemas.microsoft.com/office/powerpoint/2010/main" val="406130815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1B_Otsikkodia">
    <p:spTree>
      <p:nvGrpSpPr>
        <p:cNvPr id="1" name=""/>
        <p:cNvGrpSpPr/>
        <p:nvPr/>
      </p:nvGrpSpPr>
      <p:grpSpPr>
        <a:xfrm>
          <a:off x="0" y="0"/>
          <a:ext cx="0" cy="0"/>
          <a:chOff x="0" y="0"/>
          <a:chExt cx="0" cy="0"/>
        </a:xfrm>
      </p:grpSpPr>
      <p:pic>
        <p:nvPicPr>
          <p:cNvPr id="6" name="Picture 5" descr="A picture containing text, outdoor&#10;&#10;Description automatically generated">
            <a:extLst>
              <a:ext uri="{FF2B5EF4-FFF2-40B4-BE49-F238E27FC236}">
                <a16:creationId xmlns:a16="http://schemas.microsoft.com/office/drawing/2014/main" id="{2B0AC937-F77F-DB47-9C33-E91F5D159C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8"/>
            <a:ext cx="12192000" cy="6858000"/>
          </a:xfrm>
          <a:prstGeom prst="rect">
            <a:avLst/>
          </a:prstGeom>
        </p:spPr>
      </p:pic>
      <p:sp>
        <p:nvSpPr>
          <p:cNvPr id="2" name="Otsikko 1"/>
          <p:cNvSpPr>
            <a:spLocks noGrp="1"/>
          </p:cNvSpPr>
          <p:nvPr>
            <p:ph type="ctrTitle" hasCustomPrompt="1"/>
          </p:nvPr>
        </p:nvSpPr>
        <p:spPr>
          <a:xfrm>
            <a:off x="914400" y="1441654"/>
            <a:ext cx="10363200" cy="1470025"/>
          </a:xfrm>
        </p:spPr>
        <p:txBody>
          <a:bodyPr anchor="b" anchorCtr="0"/>
          <a:lstStyle>
            <a:lvl1pPr algn="ctr">
              <a:defRPr sz="3600">
                <a:solidFill>
                  <a:schemeClr val="tx2"/>
                </a:solidFill>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a:xfrm>
            <a:off x="5136000" y="4428000"/>
            <a:ext cx="1920000" cy="252000"/>
          </a:xfrm>
        </p:spPr>
        <p:txBody>
          <a:bodyPr/>
          <a:lstStyle>
            <a:lvl1pPr algn="ctr">
              <a:defRPr sz="1600">
                <a:solidFill>
                  <a:srgbClr val="646464"/>
                </a:solidFill>
              </a:defRPr>
            </a:lvl1pPr>
          </a:lstStyle>
          <a:p>
            <a:fld id="{9F3CA18B-9E35-4533-979C-C6E5EEC99A99}" type="datetime1">
              <a:rPr lang="fi-FI" smtClean="0"/>
              <a:pPr/>
              <a:t>19.8.2024</a:t>
            </a:fld>
            <a:endParaRPr lang="fi-FI" dirty="0"/>
          </a:p>
        </p:txBody>
      </p:sp>
      <p:sp>
        <p:nvSpPr>
          <p:cNvPr id="5" name="Alatunnisteen paikkamerkki 4"/>
          <p:cNvSpPr>
            <a:spLocks noGrp="1"/>
          </p:cNvSpPr>
          <p:nvPr>
            <p:ph type="ftr" sz="quarter" idx="11"/>
          </p:nvPr>
        </p:nvSpPr>
        <p:spPr>
          <a:xfrm>
            <a:off x="3696000" y="4140000"/>
            <a:ext cx="4800000" cy="252000"/>
          </a:xfrm>
        </p:spPr>
        <p:txBody>
          <a:bodyPr lIns="0"/>
          <a:lstStyle>
            <a:lvl1pPr algn="ctr">
              <a:defRPr sz="1600">
                <a:solidFill>
                  <a:srgbClr val="646464"/>
                </a:solidFill>
              </a:defRPr>
            </a:lvl1pPr>
          </a:lstStyle>
          <a:p>
            <a:r>
              <a:rPr lang="fi-FI"/>
              <a:t>Etunimi Sukunimi</a:t>
            </a:r>
            <a:endParaRPr lang="fi-FI" dirty="0"/>
          </a:p>
        </p:txBody>
      </p:sp>
      <p:sp>
        <p:nvSpPr>
          <p:cNvPr id="12" name="Alaotsikko 2"/>
          <p:cNvSpPr>
            <a:spLocks noGrp="1"/>
          </p:cNvSpPr>
          <p:nvPr>
            <p:ph type="subTitle" idx="1" hasCustomPrompt="1"/>
          </p:nvPr>
        </p:nvSpPr>
        <p:spPr>
          <a:xfrm>
            <a:off x="1762781" y="3060000"/>
            <a:ext cx="8640000" cy="900000"/>
          </a:xfrm>
        </p:spPr>
        <p:txBody>
          <a:bodyPr/>
          <a:lstStyle>
            <a:lvl1pPr marL="0" indent="0" algn="ctr">
              <a:buNone/>
              <a:defRPr sz="2000" b="1">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1797197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1B_Otsikkodia">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8342811-6411-A340-89D4-48B637CB30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hasCustomPrompt="1"/>
          </p:nvPr>
        </p:nvSpPr>
        <p:spPr>
          <a:xfrm>
            <a:off x="914400" y="1441654"/>
            <a:ext cx="10363200" cy="1470025"/>
          </a:xfrm>
        </p:spPr>
        <p:txBody>
          <a:bodyPr anchor="b" anchorCtr="0"/>
          <a:lstStyle>
            <a:lvl1pPr algn="ctr">
              <a:defRPr sz="3600">
                <a:solidFill>
                  <a:schemeClr val="tx2"/>
                </a:solidFill>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a:xfrm>
            <a:off x="5136000" y="4428000"/>
            <a:ext cx="1920000" cy="252000"/>
          </a:xfrm>
        </p:spPr>
        <p:txBody>
          <a:bodyPr/>
          <a:lstStyle>
            <a:lvl1pPr algn="ctr">
              <a:defRPr sz="1600">
                <a:solidFill>
                  <a:srgbClr val="646464"/>
                </a:solidFill>
              </a:defRPr>
            </a:lvl1pPr>
          </a:lstStyle>
          <a:p>
            <a:fld id="{9F3CA18B-9E35-4533-979C-C6E5EEC99A99}" type="datetime1">
              <a:rPr lang="fi-FI" smtClean="0"/>
              <a:pPr/>
              <a:t>19.8.2024</a:t>
            </a:fld>
            <a:endParaRPr lang="fi-FI" dirty="0"/>
          </a:p>
        </p:txBody>
      </p:sp>
      <p:sp>
        <p:nvSpPr>
          <p:cNvPr id="5" name="Alatunnisteen paikkamerkki 4"/>
          <p:cNvSpPr>
            <a:spLocks noGrp="1"/>
          </p:cNvSpPr>
          <p:nvPr>
            <p:ph type="ftr" sz="quarter" idx="11"/>
          </p:nvPr>
        </p:nvSpPr>
        <p:spPr>
          <a:xfrm>
            <a:off x="3696000" y="4140000"/>
            <a:ext cx="4800000" cy="252000"/>
          </a:xfrm>
        </p:spPr>
        <p:txBody>
          <a:bodyPr lIns="0"/>
          <a:lstStyle>
            <a:lvl1pPr algn="ctr">
              <a:defRPr sz="1600">
                <a:solidFill>
                  <a:srgbClr val="646464"/>
                </a:solidFill>
              </a:defRPr>
            </a:lvl1pPr>
          </a:lstStyle>
          <a:p>
            <a:r>
              <a:rPr lang="fi-FI"/>
              <a:t>Etunimi Sukunimi</a:t>
            </a:r>
            <a:endParaRPr lang="fi-FI" dirty="0"/>
          </a:p>
        </p:txBody>
      </p:sp>
      <p:sp>
        <p:nvSpPr>
          <p:cNvPr id="12" name="Alaotsikko 2"/>
          <p:cNvSpPr>
            <a:spLocks noGrp="1"/>
          </p:cNvSpPr>
          <p:nvPr>
            <p:ph type="subTitle" idx="1" hasCustomPrompt="1"/>
          </p:nvPr>
        </p:nvSpPr>
        <p:spPr>
          <a:xfrm>
            <a:off x="1762781" y="3060000"/>
            <a:ext cx="8640000" cy="900000"/>
          </a:xfrm>
        </p:spPr>
        <p:txBody>
          <a:bodyPr/>
          <a:lstStyle>
            <a:lvl1pPr marL="0" indent="0" algn="ctr">
              <a:buNone/>
              <a:defRPr sz="2000" b="1">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2645535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tekstidia: yksipalstainen">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p:nvPr>
        </p:nvSpPr>
        <p:spPr>
          <a:xfrm>
            <a:off x="720000" y="304800"/>
            <a:ext cx="8322400" cy="900000"/>
          </a:xfrm>
        </p:spPr>
        <p:txBody>
          <a:bodyPr/>
          <a:lstStyle>
            <a:lvl1pPr>
              <a:defRPr sz="3000">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p:cNvSpPr>
            <a:spLocks noGrp="1"/>
          </p:cNvSpPr>
          <p:nvPr>
            <p:ph type="sldNum" sz="quarter" idx="12"/>
          </p:nvPr>
        </p:nvSpPr>
        <p:spPr/>
        <p:txBody>
          <a:bodyPr wrap="none" rIns="0"/>
          <a:lstStyle>
            <a:lvl1pPr algn="l">
              <a:defRPr/>
            </a:lvl1pPr>
          </a:lstStyle>
          <a:p>
            <a:fld id="{2A4837A0-F8B5-40DF-B7A3-2778985E9851}" type="slidenum">
              <a:rPr lang="fi-FI" smtClean="0"/>
              <a:pPr/>
              <a:t>‹#›</a:t>
            </a:fld>
            <a:endParaRPr lang="fi-FI" dirty="0"/>
          </a:p>
        </p:txBody>
      </p:sp>
      <p:pic>
        <p:nvPicPr>
          <p:cNvPr id="5" name="Picture 4" descr="A picture containing text, sign&#10;&#10;Description automatically generated">
            <a:extLst>
              <a:ext uri="{FF2B5EF4-FFF2-40B4-BE49-F238E27FC236}">
                <a16:creationId xmlns:a16="http://schemas.microsoft.com/office/drawing/2014/main" id="{943BB57B-949D-C84A-8C5A-FCF5D6A404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56051" y="458852"/>
            <a:ext cx="2400589" cy="623699"/>
          </a:xfrm>
          <a:prstGeom prst="rect">
            <a:avLst/>
          </a:prstGeom>
        </p:spPr>
      </p:pic>
    </p:spTree>
    <p:extLst>
      <p:ext uri="{BB962C8B-B14F-4D97-AF65-F5344CB8AC3E}">
        <p14:creationId xmlns:p14="http://schemas.microsoft.com/office/powerpoint/2010/main" val="381661168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8_tekstidia: yksipalstainen">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p:nvPr>
        </p:nvSpPr>
        <p:spPr>
          <a:xfrm>
            <a:off x="720000" y="304800"/>
            <a:ext cx="7680256" cy="900000"/>
          </a:xfrm>
        </p:spPr>
        <p:txBody>
          <a:bodyPr/>
          <a:lstStyle>
            <a:lvl1pPr>
              <a:defRPr sz="3000">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p:cNvSpPr>
            <a:spLocks noGrp="1"/>
          </p:cNvSpPr>
          <p:nvPr>
            <p:ph type="sldNum" sz="quarter" idx="12"/>
          </p:nvPr>
        </p:nvSpPr>
        <p:spPr/>
        <p:txBody>
          <a:bodyPr wrap="none" rIns="0"/>
          <a:lstStyle>
            <a:lvl1pPr algn="l">
              <a:defRPr/>
            </a:lvl1pPr>
          </a:lstStyle>
          <a:p>
            <a:fld id="{2A4837A0-F8B5-40DF-B7A3-2778985E9851}" type="slidenum">
              <a:rPr lang="fi-FI" smtClean="0"/>
              <a:pPr/>
              <a:t>‹#›</a:t>
            </a:fld>
            <a:endParaRPr lang="fi-FI" dirty="0"/>
          </a:p>
        </p:txBody>
      </p:sp>
      <p:pic>
        <p:nvPicPr>
          <p:cNvPr id="7" name="Picture 6" descr="A picture containing text, sign&#10;&#10;Description automatically generated">
            <a:extLst>
              <a:ext uri="{FF2B5EF4-FFF2-40B4-BE49-F238E27FC236}">
                <a16:creationId xmlns:a16="http://schemas.microsoft.com/office/drawing/2014/main" id="{1B0FD309-8FA7-0647-AC86-96DA923C8F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6712" y="458853"/>
            <a:ext cx="3179928" cy="539828"/>
          </a:xfrm>
          <a:prstGeom prst="rect">
            <a:avLst/>
          </a:prstGeom>
        </p:spPr>
      </p:pic>
    </p:spTree>
    <p:extLst>
      <p:ext uri="{BB962C8B-B14F-4D97-AF65-F5344CB8AC3E}">
        <p14:creationId xmlns:p14="http://schemas.microsoft.com/office/powerpoint/2010/main" val="399092801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ots.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A8DAD4D4-E817-4A66-898F-3755E0DF6EC9}" type="datetime1">
              <a:rPr lang="fi-FI" smtClean="0"/>
              <a:t>19.8.2024</a:t>
            </a:fld>
            <a:endParaRPr lang="fi-FI"/>
          </a:p>
        </p:txBody>
      </p:sp>
      <p:sp>
        <p:nvSpPr>
          <p:cNvPr id="5" name="Footer Placeholder 4"/>
          <p:cNvSpPr>
            <a:spLocks noGrp="1"/>
          </p:cNvSpPr>
          <p:nvPr>
            <p:ph type="ftr" sz="quarter" idx="11"/>
          </p:nvPr>
        </p:nvSpPr>
        <p:spPr/>
        <p:txBody>
          <a:bodyPr/>
          <a:lstStyle/>
          <a:p>
            <a:r>
              <a:rPr lang="fi-FI"/>
              <a:t>TEKRY</a:t>
            </a:r>
          </a:p>
        </p:txBody>
      </p:sp>
      <p:sp>
        <p:nvSpPr>
          <p:cNvPr id="6" name="Slide Number Placeholder 5"/>
          <p:cNvSpPr>
            <a:spLocks noGrp="1"/>
          </p:cNvSpPr>
          <p:nvPr>
            <p:ph type="sldNum" sz="quarter" idx="12"/>
          </p:nvPr>
        </p:nvSpPr>
        <p:spPr/>
        <p:txBody>
          <a:bodyPr/>
          <a:lstStyle/>
          <a:p>
            <a:fld id="{66B908D1-C63A-4727-BD21-97900936BE36}"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Vuokaaviosymboli: Tai 11">
            <a:extLst>
              <a:ext uri="{FF2B5EF4-FFF2-40B4-BE49-F238E27FC236}">
                <a16:creationId xmlns:a16="http://schemas.microsoft.com/office/drawing/2014/main" id="{4BD5EB1F-43DA-4692-9433-5E14E584C708}"/>
              </a:ext>
            </a:extLst>
          </p:cNvPr>
          <p:cNvSpPr/>
          <p:nvPr userDrawn="1"/>
        </p:nvSpPr>
        <p:spPr>
          <a:xfrm>
            <a:off x="11212483" y="167085"/>
            <a:ext cx="746219" cy="612648"/>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t>Tekry</a:t>
            </a:r>
          </a:p>
        </p:txBody>
      </p:sp>
    </p:spTree>
    <p:extLst>
      <p:ext uri="{BB962C8B-B14F-4D97-AF65-F5344CB8AC3E}">
        <p14:creationId xmlns:p14="http://schemas.microsoft.com/office/powerpoint/2010/main" val="574853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7_tekstidia: yksipalstainen">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p:nvPr>
        </p:nvSpPr>
        <p:spPr>
          <a:xfrm>
            <a:off x="720000" y="304800"/>
            <a:ext cx="7680256" cy="900000"/>
          </a:xfrm>
        </p:spPr>
        <p:txBody>
          <a:bodyPr/>
          <a:lstStyle>
            <a:lvl1pPr>
              <a:defRPr sz="3000">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p:cNvSpPr>
            <a:spLocks noGrp="1"/>
          </p:cNvSpPr>
          <p:nvPr>
            <p:ph type="sldNum" sz="quarter" idx="12"/>
          </p:nvPr>
        </p:nvSpPr>
        <p:spPr/>
        <p:txBody>
          <a:bodyPr wrap="none" rIns="0"/>
          <a:lstStyle>
            <a:lvl1pPr algn="l">
              <a:defRPr/>
            </a:lvl1pPr>
          </a:lstStyle>
          <a:p>
            <a:fld id="{2A4837A0-F8B5-40DF-B7A3-2778985E9851}" type="slidenum">
              <a:rPr lang="fi-FI" smtClean="0"/>
              <a:pPr/>
              <a:t>‹#›</a:t>
            </a:fld>
            <a:endParaRPr lang="fi-FI" dirty="0"/>
          </a:p>
        </p:txBody>
      </p:sp>
      <p:pic>
        <p:nvPicPr>
          <p:cNvPr id="9" name="Picture 8" descr="A picture containing text, outdoor, sign&#10;&#10;Description automatically generated">
            <a:extLst>
              <a:ext uri="{FF2B5EF4-FFF2-40B4-BE49-F238E27FC236}">
                <a16:creationId xmlns:a16="http://schemas.microsoft.com/office/drawing/2014/main" id="{1B0C6685-D903-B540-A7FD-A399A1A03A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6712" y="458852"/>
            <a:ext cx="3195075" cy="542400"/>
          </a:xfrm>
          <a:prstGeom prst="rect">
            <a:avLst/>
          </a:prstGeom>
        </p:spPr>
      </p:pic>
    </p:spTree>
    <p:extLst>
      <p:ext uri="{BB962C8B-B14F-4D97-AF65-F5344CB8AC3E}">
        <p14:creationId xmlns:p14="http://schemas.microsoft.com/office/powerpoint/2010/main" val="170466750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ekstidia: yksipalstainen">
    <p:spTree>
      <p:nvGrpSpPr>
        <p:cNvPr id="1" name=""/>
        <p:cNvGrpSpPr/>
        <p:nvPr/>
      </p:nvGrpSpPr>
      <p:grpSpPr>
        <a:xfrm>
          <a:off x="0" y="0"/>
          <a:ext cx="0" cy="0"/>
          <a:chOff x="0" y="0"/>
          <a:chExt cx="0" cy="0"/>
        </a:xfrm>
      </p:grpSpPr>
      <p:pic>
        <p:nvPicPr>
          <p:cNvPr id="6" name="Picture 5" descr="A blue sky with clouds&#10;&#10;Description automatically generated with medium confidence">
            <a:extLst>
              <a:ext uri="{FF2B5EF4-FFF2-40B4-BE49-F238E27FC236}">
                <a16:creationId xmlns:a16="http://schemas.microsoft.com/office/drawing/2014/main" id="{709E646C-340F-344C-A943-97616C05F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603296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osoitt.</a:t>
            </a:r>
          </a:p>
        </p:txBody>
      </p:sp>
      <p:sp>
        <p:nvSpPr>
          <p:cNvPr id="3" name="Sisällön paikkamerkki 2"/>
          <p:cNvSpPr>
            <a:spLocks noGrp="1"/>
          </p:cNvSpPr>
          <p:nvPr>
            <p:ph idx="1"/>
          </p:nvPr>
        </p:nvSpPr>
        <p:spPr/>
        <p:txBody>
          <a:bodyPr/>
          <a:lstStyle/>
          <a:p>
            <a:pPr lvl="0"/>
            <a:r>
              <a:rPr lang="fi-FI"/>
              <a:t>Muokkaa tekstin perustyylejä osoittamalla</a:t>
            </a:r>
          </a:p>
          <a:p>
            <a:pPr lvl="1"/>
            <a:r>
              <a:rPr lang="fi-FI"/>
              <a:t>toinen taso</a:t>
            </a:r>
          </a:p>
          <a:p>
            <a:pPr lvl="2"/>
            <a:r>
              <a:rPr lang="fi-FI"/>
              <a:t>kolmas taso</a:t>
            </a:r>
          </a:p>
          <a:p>
            <a:pPr lvl="3"/>
            <a:r>
              <a:rPr lang="fi-FI"/>
              <a:t>neljäs taso</a:t>
            </a:r>
          </a:p>
          <a:p>
            <a:pPr lvl="4"/>
            <a:r>
              <a:rPr lang="fi-FI"/>
              <a:t>viides taso</a:t>
            </a:r>
          </a:p>
        </p:txBody>
      </p:sp>
      <p:sp>
        <p:nvSpPr>
          <p:cNvPr id="4" name="Päiväyksen paikkamerkki 3"/>
          <p:cNvSpPr>
            <a:spLocks noGrp="1"/>
          </p:cNvSpPr>
          <p:nvPr>
            <p:ph type="dt" sz="half" idx="10"/>
          </p:nvPr>
        </p:nvSpPr>
        <p:spPr/>
        <p:txBody>
          <a:bodyPr/>
          <a:lstStyle/>
          <a:p>
            <a:fld id="{7C2D17A0-9ABE-074C-912F-5BDED2029598}" type="datetimeFigureOut">
              <a:rPr lang="fi-FI" smtClean="0"/>
              <a:pPr/>
              <a:t>19.8.2024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6416840-DE26-D545-B7A0-1DD14310672A}" type="slidenum">
              <a:rPr lang="fi-FI" smtClean="0"/>
              <a:pPr/>
              <a:t>‹#›</a:t>
            </a:fld>
            <a:endParaRPr lang="fi-FI"/>
          </a:p>
        </p:txBody>
      </p:sp>
    </p:spTree>
    <p:extLst>
      <p:ext uri="{BB962C8B-B14F-4D97-AF65-F5344CB8AC3E}">
        <p14:creationId xmlns:p14="http://schemas.microsoft.com/office/powerpoint/2010/main" val="1516663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7_Tekstidia: vain otsikko">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p:nvPr>
        </p:nvSpPr>
        <p:spPr>
          <a:xfrm>
            <a:off x="720000" y="304800"/>
            <a:ext cx="10752000" cy="900000"/>
          </a:xfrm>
        </p:spPr>
        <p:txBody>
          <a:bodyPr/>
          <a:lstStyle>
            <a:lvl1pPr>
              <a:defRPr sz="3000">
                <a:solidFill>
                  <a:srgbClr val="F5003B"/>
                </a:solidFill>
              </a:defRPr>
            </a:lvl1pPr>
          </a:lstStyle>
          <a:p>
            <a:r>
              <a:rPr lang="fi-FI" dirty="0"/>
              <a:t>Muokkaa </a:t>
            </a:r>
            <a:r>
              <a:rPr lang="fi-FI" dirty="0" err="1"/>
              <a:t>perustyyl</a:t>
            </a:r>
            <a:r>
              <a:rPr lang="fi-FI" dirty="0"/>
              <a:t>. </a:t>
            </a:r>
            <a:r>
              <a:rPr lang="fi-FI" dirty="0" err="1"/>
              <a:t>napsautt</a:t>
            </a:r>
            <a:r>
              <a:rPr lang="fi-FI" dirty="0"/>
              <a:t>.</a:t>
            </a:r>
          </a:p>
        </p:txBody>
      </p:sp>
      <p:sp>
        <p:nvSpPr>
          <p:cNvPr id="5" name="Dian numeron paikkamerkki 4"/>
          <p:cNvSpPr>
            <a:spLocks noGrp="1"/>
          </p:cNvSpPr>
          <p:nvPr>
            <p:ph type="sldNum" sz="quarter" idx="12"/>
          </p:nvPr>
        </p:nvSpPr>
        <p:spPr/>
        <p:txBody>
          <a:bodyPr/>
          <a:lstStyle/>
          <a:p>
            <a:fld id="{2A4837A0-F8B5-40DF-B7A3-2778985E9851}" type="slidenum">
              <a:rPr lang="fi-FI" smtClean="0"/>
              <a:pPr/>
              <a:t>‹#›</a:t>
            </a:fld>
            <a:endParaRPr lang="fi-FI"/>
          </a:p>
        </p:txBody>
      </p:sp>
    </p:spTree>
    <p:extLst>
      <p:ext uri="{BB962C8B-B14F-4D97-AF65-F5344CB8AC3E}">
        <p14:creationId xmlns:p14="http://schemas.microsoft.com/office/powerpoint/2010/main" val="258833201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Tekstidia: tyhjä">
    <p:bg>
      <p:bgRef idx="1001">
        <a:schemeClr val="bg1"/>
      </p:bgRef>
    </p:bg>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fld id="{2A4837A0-F8B5-40DF-B7A3-2778985E9851}" type="slidenum">
              <a:rPr lang="fi-FI" smtClean="0"/>
              <a:pPr/>
              <a:t>‹#›</a:t>
            </a:fld>
            <a:endParaRPr lang="fi-FI"/>
          </a:p>
        </p:txBody>
      </p:sp>
    </p:spTree>
    <p:extLst>
      <p:ext uri="{BB962C8B-B14F-4D97-AF65-F5344CB8AC3E}">
        <p14:creationId xmlns:p14="http://schemas.microsoft.com/office/powerpoint/2010/main" val="429399748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
    <p:spTree>
      <p:nvGrpSpPr>
        <p:cNvPr id="1" name=""/>
        <p:cNvGrpSpPr/>
        <p:nvPr/>
      </p:nvGrpSpPr>
      <p:grpSpPr>
        <a:xfrm>
          <a:off x="0" y="0"/>
          <a:ext cx="0" cy="0"/>
          <a:chOff x="0" y="0"/>
          <a:chExt cx="0" cy="0"/>
        </a:xfrm>
      </p:grpSpPr>
      <p:grpSp>
        <p:nvGrpSpPr>
          <p:cNvPr id="14" name="Group 13"/>
          <p:cNvGrpSpPr/>
          <p:nvPr userDrawn="1"/>
        </p:nvGrpSpPr>
        <p:grpSpPr>
          <a:xfrm>
            <a:off x="0" y="4508500"/>
            <a:ext cx="12192000" cy="2349500"/>
            <a:chOff x="0" y="4508500"/>
            <a:chExt cx="12192000" cy="2349500"/>
          </a:xfrm>
        </p:grpSpPr>
        <p:sp>
          <p:nvSpPr>
            <p:cNvPr id="15" name="Rectangle 18">
              <a:extLst>
                <a:ext uri="{C183D7F6-B498-43B3-948B-1728B52AA6E4}">
                  <adec:decorative xmlns:adec="http://schemas.microsoft.com/office/drawing/2017/decorative" val="1"/>
                </a:ext>
              </a:extLst>
            </p:cNvPr>
            <p:cNvSpPr/>
            <p:nvPr userDrawn="1"/>
          </p:nvSpPr>
          <p:spPr>
            <a:xfrm>
              <a:off x="0" y="4508500"/>
              <a:ext cx="12192000" cy="2349500"/>
            </a:xfrm>
            <a:custGeom>
              <a:avLst/>
              <a:gdLst/>
              <a:ahLst/>
              <a:cxnLst/>
              <a:rect l="l" t="t" r="r" b="b"/>
              <a:pathLst>
                <a:path w="12192000" h="2349500">
                  <a:moveTo>
                    <a:pt x="0" y="0"/>
                  </a:moveTo>
                  <a:lnTo>
                    <a:pt x="479376" y="0"/>
                  </a:lnTo>
                  <a:lnTo>
                    <a:pt x="479376" y="1872828"/>
                  </a:lnTo>
                  <a:lnTo>
                    <a:pt x="11712624" y="1872828"/>
                  </a:lnTo>
                  <a:lnTo>
                    <a:pt x="11712624" y="0"/>
                  </a:lnTo>
                  <a:lnTo>
                    <a:pt x="12192000" y="0"/>
                  </a:lnTo>
                  <a:lnTo>
                    <a:pt x="12192000" y="2349500"/>
                  </a:lnTo>
                  <a:lnTo>
                    <a:pt x="0" y="2349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Freeform 6"/>
            <p:cNvSpPr>
              <a:spLocks noEditPoints="1"/>
            </p:cNvSpPr>
            <p:nvPr userDrawn="1"/>
          </p:nvSpPr>
          <p:spPr bwMode="auto">
            <a:xfrm>
              <a:off x="0" y="4509120"/>
              <a:ext cx="12192000" cy="2348880"/>
            </a:xfrm>
            <a:custGeom>
              <a:avLst/>
              <a:gdLst>
                <a:gd name="T0" fmla="*/ 5321 w 7688"/>
                <a:gd name="T1" fmla="*/ 1399 h 1482"/>
                <a:gd name="T2" fmla="*/ 7682 w 7688"/>
                <a:gd name="T3" fmla="*/ 0 h 1482"/>
                <a:gd name="T4" fmla="*/ 297 w 7688"/>
                <a:gd name="T5" fmla="*/ 0 h 1482"/>
                <a:gd name="T6" fmla="*/ 0 w 7688"/>
                <a:gd name="T7" fmla="*/ 330 h 1482"/>
                <a:gd name="T8" fmla="*/ 894 w 7688"/>
                <a:gd name="T9" fmla="*/ 29 h 1482"/>
                <a:gd name="T10" fmla="*/ 0 w 7688"/>
                <a:gd name="T11" fmla="*/ 672 h 1482"/>
                <a:gd name="T12" fmla="*/ 0 w 7688"/>
                <a:gd name="T13" fmla="*/ 833 h 1482"/>
                <a:gd name="T14" fmla="*/ 0 w 7688"/>
                <a:gd name="T15" fmla="*/ 833 h 1482"/>
                <a:gd name="T16" fmla="*/ 1074 w 7688"/>
                <a:gd name="T17" fmla="*/ 339 h 1482"/>
                <a:gd name="T18" fmla="*/ 1132 w 7688"/>
                <a:gd name="T19" fmla="*/ 430 h 1482"/>
                <a:gd name="T20" fmla="*/ 2094 w 7688"/>
                <a:gd name="T21" fmla="*/ 0 h 1482"/>
                <a:gd name="T22" fmla="*/ 2248 w 7688"/>
                <a:gd name="T23" fmla="*/ 0 h 1482"/>
                <a:gd name="T24" fmla="*/ 7688 w 7688"/>
                <a:gd name="T25" fmla="*/ 873 h 1482"/>
                <a:gd name="T26" fmla="*/ 7131 w 7688"/>
                <a:gd name="T27" fmla="*/ 1482 h 1482"/>
                <a:gd name="T28" fmla="*/ 7288 w 7688"/>
                <a:gd name="T29" fmla="*/ 1482 h 1482"/>
                <a:gd name="T30" fmla="*/ 5832 w 7688"/>
                <a:gd name="T31" fmla="*/ 1482 h 1482"/>
                <a:gd name="T32" fmla="*/ 7352 w 7688"/>
                <a:gd name="T33" fmla="*/ 729 h 1482"/>
                <a:gd name="T34" fmla="*/ 6205 w 7688"/>
                <a:gd name="T35" fmla="*/ 1482 h 1482"/>
                <a:gd name="T36" fmla="*/ 6205 w 7688"/>
                <a:gd name="T37" fmla="*/ 1482 h 1482"/>
                <a:gd name="T38" fmla="*/ 6485 w 7688"/>
                <a:gd name="T39" fmla="*/ 1482 h 1482"/>
                <a:gd name="T40" fmla="*/ 2528 w 7688"/>
                <a:gd name="T41" fmla="*/ 0 h 1482"/>
                <a:gd name="T42" fmla="*/ 7231 w 7688"/>
                <a:gd name="T43" fmla="*/ 513 h 1482"/>
                <a:gd name="T44" fmla="*/ 6955 w 7688"/>
                <a:gd name="T45" fmla="*/ 44 h 1482"/>
                <a:gd name="T46" fmla="*/ 5158 w 7688"/>
                <a:gd name="T47" fmla="*/ 1117 h 1482"/>
                <a:gd name="T48" fmla="*/ 5201 w 7688"/>
                <a:gd name="T49" fmla="*/ 1183 h 1482"/>
                <a:gd name="T50" fmla="*/ 6120 w 7688"/>
                <a:gd name="T51" fmla="*/ 687 h 1482"/>
                <a:gd name="T52" fmla="*/ 6158 w 7688"/>
                <a:gd name="T53" fmla="*/ 755 h 1482"/>
                <a:gd name="T54" fmla="*/ 5270 w 7688"/>
                <a:gd name="T55" fmla="*/ 1304 h 1482"/>
                <a:gd name="T56" fmla="*/ 7688 w 7688"/>
                <a:gd name="T57" fmla="*/ 159 h 1482"/>
                <a:gd name="T58" fmla="*/ 4609 w 7688"/>
                <a:gd name="T59" fmla="*/ 178 h 1482"/>
                <a:gd name="T60" fmla="*/ 2783 w 7688"/>
                <a:gd name="T61" fmla="*/ 1198 h 1482"/>
                <a:gd name="T62" fmla="*/ 4715 w 7688"/>
                <a:gd name="T63" fmla="*/ 369 h 1482"/>
                <a:gd name="T64" fmla="*/ 3793 w 7688"/>
                <a:gd name="T65" fmla="*/ 863 h 1482"/>
                <a:gd name="T66" fmla="*/ 2941 w 7688"/>
                <a:gd name="T67" fmla="*/ 1482 h 1482"/>
                <a:gd name="T68" fmla="*/ 4768 w 7688"/>
                <a:gd name="T69" fmla="*/ 462 h 1482"/>
                <a:gd name="T70" fmla="*/ 4828 w 7688"/>
                <a:gd name="T71" fmla="*/ 555 h 1482"/>
                <a:gd name="T72" fmla="*/ 4861 w 7688"/>
                <a:gd name="T73" fmla="*/ 623 h 1482"/>
                <a:gd name="T74" fmla="*/ 6161 w 7688"/>
                <a:gd name="T75" fmla="*/ 0 h 1482"/>
                <a:gd name="T76" fmla="*/ 3874 w 7688"/>
                <a:gd name="T77" fmla="*/ 1482 h 1482"/>
                <a:gd name="T78" fmla="*/ 5042 w 7688"/>
                <a:gd name="T79" fmla="*/ 933 h 1482"/>
                <a:gd name="T80" fmla="*/ 5099 w 7688"/>
                <a:gd name="T81" fmla="*/ 1026 h 1482"/>
                <a:gd name="T82" fmla="*/ 6875 w 7688"/>
                <a:gd name="T83" fmla="*/ 0 h 1482"/>
                <a:gd name="T84" fmla="*/ 2838 w 7688"/>
                <a:gd name="T85" fmla="*/ 1291 h 1482"/>
                <a:gd name="T86" fmla="*/ 3755 w 7688"/>
                <a:gd name="T87" fmla="*/ 795 h 1482"/>
                <a:gd name="T88" fmla="*/ 2138 w 7688"/>
                <a:gd name="T89" fmla="*/ 1482 h 1482"/>
                <a:gd name="T90" fmla="*/ 1354 w 7688"/>
                <a:gd name="T91" fmla="*/ 806 h 1482"/>
                <a:gd name="T92" fmla="*/ 337 w 7688"/>
                <a:gd name="T93" fmla="*/ 1482 h 1482"/>
                <a:gd name="T94" fmla="*/ 1462 w 7688"/>
                <a:gd name="T95" fmla="*/ 992 h 1482"/>
                <a:gd name="T96" fmla="*/ 1507 w 7688"/>
                <a:gd name="T97" fmla="*/ 1058 h 1482"/>
                <a:gd name="T98" fmla="*/ 2424 w 7688"/>
                <a:gd name="T99" fmla="*/ 562 h 1482"/>
                <a:gd name="T100" fmla="*/ 2479 w 7688"/>
                <a:gd name="T101" fmla="*/ 657 h 1482"/>
                <a:gd name="T102" fmla="*/ 3367 w 7688"/>
                <a:gd name="T103" fmla="*/ 108 h 1482"/>
                <a:gd name="T104" fmla="*/ 1630 w 7688"/>
                <a:gd name="T105" fmla="*/ 1274 h 1482"/>
                <a:gd name="T106" fmla="*/ 3427 w 7688"/>
                <a:gd name="T107" fmla="*/ 201 h 1482"/>
                <a:gd name="T108" fmla="*/ 1681 w 7688"/>
                <a:gd name="T109" fmla="*/ 1370 h 1482"/>
                <a:gd name="T110" fmla="*/ 3990 w 7688"/>
                <a:gd name="T111" fmla="*/ 0 h 1482"/>
                <a:gd name="T112" fmla="*/ 1704 w 7688"/>
                <a:gd name="T113" fmla="*/ 1482 h 1482"/>
                <a:gd name="T114" fmla="*/ 4270 w 7688"/>
                <a:gd name="T115" fmla="*/ 0 h 1482"/>
                <a:gd name="T116" fmla="*/ 3605 w 7688"/>
                <a:gd name="T117" fmla="*/ 509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8" h="1482">
                  <a:moveTo>
                    <a:pt x="7682" y="0"/>
                  </a:moveTo>
                  <a:lnTo>
                    <a:pt x="7688" y="0"/>
                  </a:lnTo>
                  <a:lnTo>
                    <a:pt x="7688" y="34"/>
                  </a:lnTo>
                  <a:lnTo>
                    <a:pt x="7137" y="352"/>
                  </a:lnTo>
                  <a:lnTo>
                    <a:pt x="7133" y="354"/>
                  </a:lnTo>
                  <a:lnTo>
                    <a:pt x="6228" y="875"/>
                  </a:lnTo>
                  <a:lnTo>
                    <a:pt x="5326" y="1397"/>
                  </a:lnTo>
                  <a:lnTo>
                    <a:pt x="5321" y="1399"/>
                  </a:lnTo>
                  <a:lnTo>
                    <a:pt x="5179" y="1482"/>
                  </a:lnTo>
                  <a:lnTo>
                    <a:pt x="5118" y="1482"/>
                  </a:lnTo>
                  <a:lnTo>
                    <a:pt x="5306" y="1374"/>
                  </a:lnTo>
                  <a:lnTo>
                    <a:pt x="5311" y="1372"/>
                  </a:lnTo>
                  <a:lnTo>
                    <a:pt x="6214" y="848"/>
                  </a:lnTo>
                  <a:lnTo>
                    <a:pt x="7118" y="326"/>
                  </a:lnTo>
                  <a:lnTo>
                    <a:pt x="7123" y="324"/>
                  </a:lnTo>
                  <a:lnTo>
                    <a:pt x="7682" y="0"/>
                  </a:lnTo>
                  <a:close/>
                  <a:moveTo>
                    <a:pt x="0" y="82"/>
                  </a:moveTo>
                  <a:lnTo>
                    <a:pt x="0" y="46"/>
                  </a:lnTo>
                  <a:lnTo>
                    <a:pt x="81" y="0"/>
                  </a:lnTo>
                  <a:lnTo>
                    <a:pt x="142" y="0"/>
                  </a:lnTo>
                  <a:lnTo>
                    <a:pt x="0" y="82"/>
                  </a:lnTo>
                  <a:close/>
                  <a:moveTo>
                    <a:pt x="0" y="207"/>
                  </a:moveTo>
                  <a:lnTo>
                    <a:pt x="0" y="171"/>
                  </a:lnTo>
                  <a:lnTo>
                    <a:pt x="297" y="0"/>
                  </a:lnTo>
                  <a:lnTo>
                    <a:pt x="303" y="0"/>
                  </a:lnTo>
                  <a:lnTo>
                    <a:pt x="358" y="0"/>
                  </a:lnTo>
                  <a:lnTo>
                    <a:pt x="0" y="207"/>
                  </a:lnTo>
                  <a:close/>
                  <a:moveTo>
                    <a:pt x="0" y="330"/>
                  </a:moveTo>
                  <a:lnTo>
                    <a:pt x="0" y="294"/>
                  </a:lnTo>
                  <a:lnTo>
                    <a:pt x="509" y="0"/>
                  </a:lnTo>
                  <a:lnTo>
                    <a:pt x="572" y="0"/>
                  </a:lnTo>
                  <a:lnTo>
                    <a:pt x="0" y="330"/>
                  </a:lnTo>
                  <a:close/>
                  <a:moveTo>
                    <a:pt x="0" y="456"/>
                  </a:moveTo>
                  <a:lnTo>
                    <a:pt x="0" y="420"/>
                  </a:lnTo>
                  <a:lnTo>
                    <a:pt x="727" y="0"/>
                  </a:lnTo>
                  <a:lnTo>
                    <a:pt x="788" y="0"/>
                  </a:lnTo>
                  <a:lnTo>
                    <a:pt x="0" y="456"/>
                  </a:lnTo>
                  <a:close/>
                  <a:moveTo>
                    <a:pt x="0" y="581"/>
                  </a:moveTo>
                  <a:lnTo>
                    <a:pt x="0" y="547"/>
                  </a:lnTo>
                  <a:lnTo>
                    <a:pt x="894" y="29"/>
                  </a:lnTo>
                  <a:lnTo>
                    <a:pt x="899" y="27"/>
                  </a:lnTo>
                  <a:lnTo>
                    <a:pt x="945" y="0"/>
                  </a:lnTo>
                  <a:lnTo>
                    <a:pt x="1007" y="0"/>
                  </a:lnTo>
                  <a:lnTo>
                    <a:pt x="913" y="53"/>
                  </a:lnTo>
                  <a:lnTo>
                    <a:pt x="911" y="55"/>
                  </a:lnTo>
                  <a:lnTo>
                    <a:pt x="0" y="581"/>
                  </a:lnTo>
                  <a:close/>
                  <a:moveTo>
                    <a:pt x="0" y="708"/>
                  </a:moveTo>
                  <a:lnTo>
                    <a:pt x="0" y="672"/>
                  </a:lnTo>
                  <a:lnTo>
                    <a:pt x="949" y="123"/>
                  </a:lnTo>
                  <a:lnTo>
                    <a:pt x="954" y="121"/>
                  </a:lnTo>
                  <a:lnTo>
                    <a:pt x="1161" y="0"/>
                  </a:lnTo>
                  <a:lnTo>
                    <a:pt x="1225" y="0"/>
                  </a:lnTo>
                  <a:lnTo>
                    <a:pt x="968" y="148"/>
                  </a:lnTo>
                  <a:lnTo>
                    <a:pt x="964" y="150"/>
                  </a:lnTo>
                  <a:lnTo>
                    <a:pt x="0" y="708"/>
                  </a:lnTo>
                  <a:close/>
                  <a:moveTo>
                    <a:pt x="0" y="833"/>
                  </a:moveTo>
                  <a:lnTo>
                    <a:pt x="0" y="797"/>
                  </a:lnTo>
                  <a:lnTo>
                    <a:pt x="1005" y="218"/>
                  </a:lnTo>
                  <a:lnTo>
                    <a:pt x="1007" y="216"/>
                  </a:lnTo>
                  <a:lnTo>
                    <a:pt x="1380" y="0"/>
                  </a:lnTo>
                  <a:lnTo>
                    <a:pt x="1441" y="0"/>
                  </a:lnTo>
                  <a:lnTo>
                    <a:pt x="1024" y="241"/>
                  </a:lnTo>
                  <a:lnTo>
                    <a:pt x="1019" y="244"/>
                  </a:lnTo>
                  <a:lnTo>
                    <a:pt x="0" y="833"/>
                  </a:lnTo>
                  <a:close/>
                  <a:moveTo>
                    <a:pt x="0" y="958"/>
                  </a:moveTo>
                  <a:lnTo>
                    <a:pt x="0" y="922"/>
                  </a:lnTo>
                  <a:lnTo>
                    <a:pt x="1057" y="311"/>
                  </a:lnTo>
                  <a:lnTo>
                    <a:pt x="1062" y="309"/>
                  </a:lnTo>
                  <a:lnTo>
                    <a:pt x="1598" y="0"/>
                  </a:lnTo>
                  <a:lnTo>
                    <a:pt x="1659" y="0"/>
                  </a:lnTo>
                  <a:lnTo>
                    <a:pt x="1077" y="337"/>
                  </a:lnTo>
                  <a:lnTo>
                    <a:pt x="1074" y="339"/>
                  </a:lnTo>
                  <a:lnTo>
                    <a:pt x="0" y="958"/>
                  </a:lnTo>
                  <a:close/>
                  <a:moveTo>
                    <a:pt x="0" y="1083"/>
                  </a:moveTo>
                  <a:lnTo>
                    <a:pt x="0" y="1049"/>
                  </a:lnTo>
                  <a:lnTo>
                    <a:pt x="1113" y="405"/>
                  </a:lnTo>
                  <a:lnTo>
                    <a:pt x="1117" y="403"/>
                  </a:lnTo>
                  <a:lnTo>
                    <a:pt x="1814" y="0"/>
                  </a:lnTo>
                  <a:lnTo>
                    <a:pt x="1875" y="0"/>
                  </a:lnTo>
                  <a:lnTo>
                    <a:pt x="1132" y="430"/>
                  </a:lnTo>
                  <a:lnTo>
                    <a:pt x="1127" y="432"/>
                  </a:lnTo>
                  <a:lnTo>
                    <a:pt x="0" y="1083"/>
                  </a:lnTo>
                  <a:close/>
                  <a:moveTo>
                    <a:pt x="0" y="1211"/>
                  </a:moveTo>
                  <a:lnTo>
                    <a:pt x="0" y="1175"/>
                  </a:lnTo>
                  <a:lnTo>
                    <a:pt x="1168" y="500"/>
                  </a:lnTo>
                  <a:lnTo>
                    <a:pt x="1170" y="498"/>
                  </a:lnTo>
                  <a:lnTo>
                    <a:pt x="2032" y="0"/>
                  </a:lnTo>
                  <a:lnTo>
                    <a:pt x="2094" y="0"/>
                  </a:lnTo>
                  <a:lnTo>
                    <a:pt x="1187" y="526"/>
                  </a:lnTo>
                  <a:lnTo>
                    <a:pt x="1183" y="528"/>
                  </a:lnTo>
                  <a:lnTo>
                    <a:pt x="0" y="1211"/>
                  </a:lnTo>
                  <a:close/>
                  <a:moveTo>
                    <a:pt x="0" y="1336"/>
                  </a:moveTo>
                  <a:lnTo>
                    <a:pt x="0" y="1300"/>
                  </a:lnTo>
                  <a:lnTo>
                    <a:pt x="1221" y="593"/>
                  </a:lnTo>
                  <a:lnTo>
                    <a:pt x="1225" y="591"/>
                  </a:lnTo>
                  <a:lnTo>
                    <a:pt x="2248" y="0"/>
                  </a:lnTo>
                  <a:lnTo>
                    <a:pt x="2312" y="0"/>
                  </a:lnTo>
                  <a:lnTo>
                    <a:pt x="1240" y="619"/>
                  </a:lnTo>
                  <a:lnTo>
                    <a:pt x="1238" y="621"/>
                  </a:lnTo>
                  <a:lnTo>
                    <a:pt x="0" y="1336"/>
                  </a:lnTo>
                  <a:close/>
                  <a:moveTo>
                    <a:pt x="7688" y="909"/>
                  </a:moveTo>
                  <a:lnTo>
                    <a:pt x="6697" y="1482"/>
                  </a:lnTo>
                  <a:lnTo>
                    <a:pt x="6635" y="1482"/>
                  </a:lnTo>
                  <a:lnTo>
                    <a:pt x="7688" y="873"/>
                  </a:lnTo>
                  <a:lnTo>
                    <a:pt x="7688" y="909"/>
                  </a:lnTo>
                  <a:close/>
                  <a:moveTo>
                    <a:pt x="7688" y="1035"/>
                  </a:moveTo>
                  <a:lnTo>
                    <a:pt x="6915" y="1482"/>
                  </a:lnTo>
                  <a:lnTo>
                    <a:pt x="6854" y="1482"/>
                  </a:lnTo>
                  <a:lnTo>
                    <a:pt x="7688" y="998"/>
                  </a:lnTo>
                  <a:lnTo>
                    <a:pt x="7688" y="1035"/>
                  </a:lnTo>
                  <a:close/>
                  <a:moveTo>
                    <a:pt x="7688" y="1162"/>
                  </a:moveTo>
                  <a:lnTo>
                    <a:pt x="7131" y="1482"/>
                  </a:lnTo>
                  <a:lnTo>
                    <a:pt x="7070" y="1482"/>
                  </a:lnTo>
                  <a:lnTo>
                    <a:pt x="7688" y="1126"/>
                  </a:lnTo>
                  <a:lnTo>
                    <a:pt x="7688" y="1162"/>
                  </a:lnTo>
                  <a:close/>
                  <a:moveTo>
                    <a:pt x="7288" y="1482"/>
                  </a:moveTo>
                  <a:lnTo>
                    <a:pt x="7688" y="1251"/>
                  </a:lnTo>
                  <a:lnTo>
                    <a:pt x="7688" y="1287"/>
                  </a:lnTo>
                  <a:lnTo>
                    <a:pt x="7349" y="1482"/>
                  </a:lnTo>
                  <a:lnTo>
                    <a:pt x="7288" y="1482"/>
                  </a:lnTo>
                  <a:close/>
                  <a:moveTo>
                    <a:pt x="7504" y="1482"/>
                  </a:moveTo>
                  <a:lnTo>
                    <a:pt x="7688" y="1376"/>
                  </a:lnTo>
                  <a:lnTo>
                    <a:pt x="7688" y="1412"/>
                  </a:lnTo>
                  <a:lnTo>
                    <a:pt x="7568" y="1482"/>
                  </a:lnTo>
                  <a:lnTo>
                    <a:pt x="7504" y="1482"/>
                  </a:lnTo>
                  <a:close/>
                  <a:moveTo>
                    <a:pt x="7301" y="634"/>
                  </a:moveTo>
                  <a:lnTo>
                    <a:pt x="7296" y="636"/>
                  </a:lnTo>
                  <a:lnTo>
                    <a:pt x="5832" y="1482"/>
                  </a:lnTo>
                  <a:lnTo>
                    <a:pt x="5771" y="1482"/>
                  </a:lnTo>
                  <a:lnTo>
                    <a:pt x="7282" y="608"/>
                  </a:lnTo>
                  <a:lnTo>
                    <a:pt x="7286" y="606"/>
                  </a:lnTo>
                  <a:lnTo>
                    <a:pt x="7688" y="375"/>
                  </a:lnTo>
                  <a:lnTo>
                    <a:pt x="7688" y="409"/>
                  </a:lnTo>
                  <a:lnTo>
                    <a:pt x="7301" y="634"/>
                  </a:lnTo>
                  <a:close/>
                  <a:moveTo>
                    <a:pt x="7356" y="727"/>
                  </a:moveTo>
                  <a:lnTo>
                    <a:pt x="7352" y="729"/>
                  </a:lnTo>
                  <a:lnTo>
                    <a:pt x="6050" y="1482"/>
                  </a:lnTo>
                  <a:lnTo>
                    <a:pt x="5987" y="1482"/>
                  </a:lnTo>
                  <a:lnTo>
                    <a:pt x="7335" y="704"/>
                  </a:lnTo>
                  <a:lnTo>
                    <a:pt x="7339" y="702"/>
                  </a:lnTo>
                  <a:lnTo>
                    <a:pt x="7688" y="500"/>
                  </a:lnTo>
                  <a:lnTo>
                    <a:pt x="7688" y="536"/>
                  </a:lnTo>
                  <a:lnTo>
                    <a:pt x="7356" y="727"/>
                  </a:lnTo>
                  <a:close/>
                  <a:moveTo>
                    <a:pt x="6205" y="1482"/>
                  </a:moveTo>
                  <a:lnTo>
                    <a:pt x="7390" y="797"/>
                  </a:lnTo>
                  <a:lnTo>
                    <a:pt x="7394" y="795"/>
                  </a:lnTo>
                  <a:lnTo>
                    <a:pt x="7688" y="625"/>
                  </a:lnTo>
                  <a:lnTo>
                    <a:pt x="7688" y="661"/>
                  </a:lnTo>
                  <a:lnTo>
                    <a:pt x="7409" y="822"/>
                  </a:lnTo>
                  <a:lnTo>
                    <a:pt x="7405" y="825"/>
                  </a:lnTo>
                  <a:lnTo>
                    <a:pt x="6266" y="1482"/>
                  </a:lnTo>
                  <a:lnTo>
                    <a:pt x="6205" y="1482"/>
                  </a:lnTo>
                  <a:close/>
                  <a:moveTo>
                    <a:pt x="6423" y="1482"/>
                  </a:moveTo>
                  <a:lnTo>
                    <a:pt x="7445" y="892"/>
                  </a:lnTo>
                  <a:lnTo>
                    <a:pt x="7449" y="890"/>
                  </a:lnTo>
                  <a:lnTo>
                    <a:pt x="7688" y="750"/>
                  </a:lnTo>
                  <a:lnTo>
                    <a:pt x="7688" y="786"/>
                  </a:lnTo>
                  <a:lnTo>
                    <a:pt x="7464" y="916"/>
                  </a:lnTo>
                  <a:lnTo>
                    <a:pt x="7460" y="918"/>
                  </a:lnTo>
                  <a:lnTo>
                    <a:pt x="6485" y="1482"/>
                  </a:lnTo>
                  <a:lnTo>
                    <a:pt x="6423" y="1482"/>
                  </a:lnTo>
                  <a:close/>
                  <a:moveTo>
                    <a:pt x="1291" y="714"/>
                  </a:moveTo>
                  <a:lnTo>
                    <a:pt x="0" y="1461"/>
                  </a:lnTo>
                  <a:lnTo>
                    <a:pt x="0" y="1425"/>
                  </a:lnTo>
                  <a:lnTo>
                    <a:pt x="1276" y="689"/>
                  </a:lnTo>
                  <a:lnTo>
                    <a:pt x="1280" y="687"/>
                  </a:lnTo>
                  <a:lnTo>
                    <a:pt x="2467" y="0"/>
                  </a:lnTo>
                  <a:lnTo>
                    <a:pt x="2528" y="0"/>
                  </a:lnTo>
                  <a:lnTo>
                    <a:pt x="1295" y="712"/>
                  </a:lnTo>
                  <a:lnTo>
                    <a:pt x="1291" y="714"/>
                  </a:lnTo>
                  <a:close/>
                  <a:moveTo>
                    <a:pt x="7246" y="540"/>
                  </a:moveTo>
                  <a:lnTo>
                    <a:pt x="7241" y="543"/>
                  </a:lnTo>
                  <a:lnTo>
                    <a:pt x="5614" y="1482"/>
                  </a:lnTo>
                  <a:lnTo>
                    <a:pt x="5552" y="1482"/>
                  </a:lnTo>
                  <a:lnTo>
                    <a:pt x="7226" y="515"/>
                  </a:lnTo>
                  <a:lnTo>
                    <a:pt x="7231" y="513"/>
                  </a:lnTo>
                  <a:lnTo>
                    <a:pt x="7688" y="248"/>
                  </a:lnTo>
                  <a:lnTo>
                    <a:pt x="7688" y="284"/>
                  </a:lnTo>
                  <a:lnTo>
                    <a:pt x="7246" y="540"/>
                  </a:lnTo>
                  <a:close/>
                  <a:moveTo>
                    <a:pt x="4465" y="1482"/>
                  </a:moveTo>
                  <a:lnTo>
                    <a:pt x="5143" y="1090"/>
                  </a:lnTo>
                  <a:lnTo>
                    <a:pt x="5148" y="1088"/>
                  </a:lnTo>
                  <a:lnTo>
                    <a:pt x="6050" y="566"/>
                  </a:lnTo>
                  <a:lnTo>
                    <a:pt x="6955" y="44"/>
                  </a:lnTo>
                  <a:lnTo>
                    <a:pt x="6959" y="42"/>
                  </a:lnTo>
                  <a:lnTo>
                    <a:pt x="7029" y="0"/>
                  </a:lnTo>
                  <a:lnTo>
                    <a:pt x="7093" y="0"/>
                  </a:lnTo>
                  <a:lnTo>
                    <a:pt x="6974" y="68"/>
                  </a:lnTo>
                  <a:lnTo>
                    <a:pt x="6970" y="70"/>
                  </a:lnTo>
                  <a:lnTo>
                    <a:pt x="6065" y="591"/>
                  </a:lnTo>
                  <a:lnTo>
                    <a:pt x="5162" y="1115"/>
                  </a:lnTo>
                  <a:lnTo>
                    <a:pt x="5158" y="1117"/>
                  </a:lnTo>
                  <a:lnTo>
                    <a:pt x="4527" y="1482"/>
                  </a:lnTo>
                  <a:lnTo>
                    <a:pt x="4465" y="1482"/>
                  </a:lnTo>
                  <a:close/>
                  <a:moveTo>
                    <a:pt x="5217" y="1208"/>
                  </a:moveTo>
                  <a:lnTo>
                    <a:pt x="5213" y="1211"/>
                  </a:lnTo>
                  <a:lnTo>
                    <a:pt x="4745" y="1482"/>
                  </a:lnTo>
                  <a:lnTo>
                    <a:pt x="4683" y="1482"/>
                  </a:lnTo>
                  <a:lnTo>
                    <a:pt x="5198" y="1185"/>
                  </a:lnTo>
                  <a:lnTo>
                    <a:pt x="5201" y="1183"/>
                  </a:lnTo>
                  <a:lnTo>
                    <a:pt x="6105" y="659"/>
                  </a:lnTo>
                  <a:lnTo>
                    <a:pt x="7010" y="137"/>
                  </a:lnTo>
                  <a:lnTo>
                    <a:pt x="7012" y="135"/>
                  </a:lnTo>
                  <a:lnTo>
                    <a:pt x="7248" y="0"/>
                  </a:lnTo>
                  <a:lnTo>
                    <a:pt x="7309" y="0"/>
                  </a:lnTo>
                  <a:lnTo>
                    <a:pt x="7029" y="163"/>
                  </a:lnTo>
                  <a:lnTo>
                    <a:pt x="7025" y="165"/>
                  </a:lnTo>
                  <a:lnTo>
                    <a:pt x="6120" y="687"/>
                  </a:lnTo>
                  <a:lnTo>
                    <a:pt x="5217" y="1208"/>
                  </a:lnTo>
                  <a:close/>
                  <a:moveTo>
                    <a:pt x="5270" y="1304"/>
                  </a:moveTo>
                  <a:lnTo>
                    <a:pt x="5268" y="1306"/>
                  </a:lnTo>
                  <a:lnTo>
                    <a:pt x="4963" y="1482"/>
                  </a:lnTo>
                  <a:lnTo>
                    <a:pt x="4900" y="1482"/>
                  </a:lnTo>
                  <a:lnTo>
                    <a:pt x="5251" y="1278"/>
                  </a:lnTo>
                  <a:lnTo>
                    <a:pt x="5256" y="1276"/>
                  </a:lnTo>
                  <a:lnTo>
                    <a:pt x="6158" y="755"/>
                  </a:lnTo>
                  <a:lnTo>
                    <a:pt x="7063" y="233"/>
                  </a:lnTo>
                  <a:lnTo>
                    <a:pt x="7068" y="231"/>
                  </a:lnTo>
                  <a:lnTo>
                    <a:pt x="7466" y="0"/>
                  </a:lnTo>
                  <a:lnTo>
                    <a:pt x="7527" y="0"/>
                  </a:lnTo>
                  <a:lnTo>
                    <a:pt x="7082" y="256"/>
                  </a:lnTo>
                  <a:lnTo>
                    <a:pt x="7078" y="258"/>
                  </a:lnTo>
                  <a:lnTo>
                    <a:pt x="6173" y="780"/>
                  </a:lnTo>
                  <a:lnTo>
                    <a:pt x="5270" y="1304"/>
                  </a:lnTo>
                  <a:close/>
                  <a:moveTo>
                    <a:pt x="5336" y="1482"/>
                  </a:moveTo>
                  <a:lnTo>
                    <a:pt x="5362" y="1467"/>
                  </a:lnTo>
                  <a:lnTo>
                    <a:pt x="5364" y="1465"/>
                  </a:lnTo>
                  <a:lnTo>
                    <a:pt x="6269" y="943"/>
                  </a:lnTo>
                  <a:lnTo>
                    <a:pt x="7174" y="422"/>
                  </a:lnTo>
                  <a:lnTo>
                    <a:pt x="7176" y="417"/>
                  </a:lnTo>
                  <a:lnTo>
                    <a:pt x="7688" y="123"/>
                  </a:lnTo>
                  <a:lnTo>
                    <a:pt x="7688" y="159"/>
                  </a:lnTo>
                  <a:lnTo>
                    <a:pt x="7193" y="445"/>
                  </a:lnTo>
                  <a:lnTo>
                    <a:pt x="7188" y="447"/>
                  </a:lnTo>
                  <a:lnTo>
                    <a:pt x="6292" y="965"/>
                  </a:lnTo>
                  <a:lnTo>
                    <a:pt x="5398" y="1482"/>
                  </a:lnTo>
                  <a:lnTo>
                    <a:pt x="5374" y="1482"/>
                  </a:lnTo>
                  <a:lnTo>
                    <a:pt x="5370" y="1482"/>
                  </a:lnTo>
                  <a:lnTo>
                    <a:pt x="5336" y="1482"/>
                  </a:lnTo>
                  <a:close/>
                  <a:moveTo>
                    <a:pt x="4609" y="178"/>
                  </a:moveTo>
                  <a:lnTo>
                    <a:pt x="4605" y="180"/>
                  </a:lnTo>
                  <a:lnTo>
                    <a:pt x="3700" y="702"/>
                  </a:lnTo>
                  <a:lnTo>
                    <a:pt x="2797" y="1225"/>
                  </a:lnTo>
                  <a:lnTo>
                    <a:pt x="2793" y="1228"/>
                  </a:lnTo>
                  <a:lnTo>
                    <a:pt x="2352" y="1482"/>
                  </a:lnTo>
                  <a:lnTo>
                    <a:pt x="2291" y="1482"/>
                  </a:lnTo>
                  <a:lnTo>
                    <a:pt x="2778" y="1200"/>
                  </a:lnTo>
                  <a:lnTo>
                    <a:pt x="2783" y="1198"/>
                  </a:lnTo>
                  <a:lnTo>
                    <a:pt x="3685" y="674"/>
                  </a:lnTo>
                  <a:lnTo>
                    <a:pt x="4590" y="152"/>
                  </a:lnTo>
                  <a:lnTo>
                    <a:pt x="4594" y="150"/>
                  </a:lnTo>
                  <a:lnTo>
                    <a:pt x="4855" y="0"/>
                  </a:lnTo>
                  <a:lnTo>
                    <a:pt x="4917" y="0"/>
                  </a:lnTo>
                  <a:lnTo>
                    <a:pt x="4609" y="178"/>
                  </a:lnTo>
                  <a:close/>
                  <a:moveTo>
                    <a:pt x="4717" y="367"/>
                  </a:moveTo>
                  <a:lnTo>
                    <a:pt x="4715" y="369"/>
                  </a:lnTo>
                  <a:lnTo>
                    <a:pt x="3810" y="890"/>
                  </a:lnTo>
                  <a:lnTo>
                    <a:pt x="2908" y="1412"/>
                  </a:lnTo>
                  <a:lnTo>
                    <a:pt x="2903" y="1414"/>
                  </a:lnTo>
                  <a:lnTo>
                    <a:pt x="2787" y="1482"/>
                  </a:lnTo>
                  <a:lnTo>
                    <a:pt x="2725" y="1482"/>
                  </a:lnTo>
                  <a:lnTo>
                    <a:pt x="2886" y="1389"/>
                  </a:lnTo>
                  <a:lnTo>
                    <a:pt x="2891" y="1387"/>
                  </a:lnTo>
                  <a:lnTo>
                    <a:pt x="3793" y="863"/>
                  </a:lnTo>
                  <a:lnTo>
                    <a:pt x="4698" y="341"/>
                  </a:lnTo>
                  <a:lnTo>
                    <a:pt x="4703" y="339"/>
                  </a:lnTo>
                  <a:lnTo>
                    <a:pt x="5290" y="0"/>
                  </a:lnTo>
                  <a:lnTo>
                    <a:pt x="5351" y="0"/>
                  </a:lnTo>
                  <a:lnTo>
                    <a:pt x="4717" y="367"/>
                  </a:lnTo>
                  <a:close/>
                  <a:moveTo>
                    <a:pt x="3005" y="1482"/>
                  </a:moveTo>
                  <a:lnTo>
                    <a:pt x="2946" y="1482"/>
                  </a:lnTo>
                  <a:lnTo>
                    <a:pt x="2941" y="1482"/>
                  </a:lnTo>
                  <a:lnTo>
                    <a:pt x="2946" y="1480"/>
                  </a:lnTo>
                  <a:lnTo>
                    <a:pt x="3848" y="958"/>
                  </a:lnTo>
                  <a:lnTo>
                    <a:pt x="4753" y="437"/>
                  </a:lnTo>
                  <a:lnTo>
                    <a:pt x="4758" y="434"/>
                  </a:lnTo>
                  <a:lnTo>
                    <a:pt x="5508" y="0"/>
                  </a:lnTo>
                  <a:lnTo>
                    <a:pt x="5569" y="0"/>
                  </a:lnTo>
                  <a:lnTo>
                    <a:pt x="4772" y="460"/>
                  </a:lnTo>
                  <a:lnTo>
                    <a:pt x="4768" y="462"/>
                  </a:lnTo>
                  <a:lnTo>
                    <a:pt x="3887" y="971"/>
                  </a:lnTo>
                  <a:lnTo>
                    <a:pt x="3005" y="1482"/>
                  </a:lnTo>
                  <a:close/>
                  <a:moveTo>
                    <a:pt x="3160" y="1482"/>
                  </a:moveTo>
                  <a:lnTo>
                    <a:pt x="4808" y="530"/>
                  </a:lnTo>
                  <a:lnTo>
                    <a:pt x="4813" y="528"/>
                  </a:lnTo>
                  <a:lnTo>
                    <a:pt x="5724" y="0"/>
                  </a:lnTo>
                  <a:lnTo>
                    <a:pt x="5788" y="0"/>
                  </a:lnTo>
                  <a:lnTo>
                    <a:pt x="4828" y="555"/>
                  </a:lnTo>
                  <a:lnTo>
                    <a:pt x="4823" y="557"/>
                  </a:lnTo>
                  <a:lnTo>
                    <a:pt x="3221" y="1482"/>
                  </a:lnTo>
                  <a:lnTo>
                    <a:pt x="3160" y="1482"/>
                  </a:lnTo>
                  <a:close/>
                  <a:moveTo>
                    <a:pt x="4881" y="649"/>
                  </a:moveTo>
                  <a:lnTo>
                    <a:pt x="4878" y="651"/>
                  </a:lnTo>
                  <a:lnTo>
                    <a:pt x="3439" y="1482"/>
                  </a:lnTo>
                  <a:lnTo>
                    <a:pt x="3378" y="1482"/>
                  </a:lnTo>
                  <a:lnTo>
                    <a:pt x="4861" y="623"/>
                  </a:lnTo>
                  <a:lnTo>
                    <a:pt x="4866" y="621"/>
                  </a:lnTo>
                  <a:lnTo>
                    <a:pt x="5942" y="0"/>
                  </a:lnTo>
                  <a:lnTo>
                    <a:pt x="6004" y="0"/>
                  </a:lnTo>
                  <a:lnTo>
                    <a:pt x="4881" y="649"/>
                  </a:lnTo>
                  <a:close/>
                  <a:moveTo>
                    <a:pt x="3594" y="1482"/>
                  </a:moveTo>
                  <a:lnTo>
                    <a:pt x="4917" y="719"/>
                  </a:lnTo>
                  <a:lnTo>
                    <a:pt x="4921" y="716"/>
                  </a:lnTo>
                  <a:lnTo>
                    <a:pt x="6161" y="0"/>
                  </a:lnTo>
                  <a:lnTo>
                    <a:pt x="6222" y="0"/>
                  </a:lnTo>
                  <a:lnTo>
                    <a:pt x="4936" y="744"/>
                  </a:lnTo>
                  <a:lnTo>
                    <a:pt x="4931" y="746"/>
                  </a:lnTo>
                  <a:lnTo>
                    <a:pt x="3658" y="1482"/>
                  </a:lnTo>
                  <a:lnTo>
                    <a:pt x="3594" y="1482"/>
                  </a:lnTo>
                  <a:close/>
                  <a:moveTo>
                    <a:pt x="4991" y="837"/>
                  </a:moveTo>
                  <a:lnTo>
                    <a:pt x="4986" y="839"/>
                  </a:lnTo>
                  <a:lnTo>
                    <a:pt x="3874" y="1482"/>
                  </a:lnTo>
                  <a:lnTo>
                    <a:pt x="3812" y="1482"/>
                  </a:lnTo>
                  <a:lnTo>
                    <a:pt x="4972" y="812"/>
                  </a:lnTo>
                  <a:lnTo>
                    <a:pt x="4974" y="810"/>
                  </a:lnTo>
                  <a:lnTo>
                    <a:pt x="6377" y="0"/>
                  </a:lnTo>
                  <a:lnTo>
                    <a:pt x="6438" y="0"/>
                  </a:lnTo>
                  <a:lnTo>
                    <a:pt x="4991" y="837"/>
                  </a:lnTo>
                  <a:close/>
                  <a:moveTo>
                    <a:pt x="5044" y="931"/>
                  </a:moveTo>
                  <a:lnTo>
                    <a:pt x="5042" y="933"/>
                  </a:lnTo>
                  <a:lnTo>
                    <a:pt x="4092" y="1482"/>
                  </a:lnTo>
                  <a:lnTo>
                    <a:pt x="4031" y="1482"/>
                  </a:lnTo>
                  <a:lnTo>
                    <a:pt x="5025" y="907"/>
                  </a:lnTo>
                  <a:lnTo>
                    <a:pt x="5029" y="905"/>
                  </a:lnTo>
                  <a:lnTo>
                    <a:pt x="6595" y="0"/>
                  </a:lnTo>
                  <a:lnTo>
                    <a:pt x="6656" y="0"/>
                  </a:lnTo>
                  <a:lnTo>
                    <a:pt x="5044" y="931"/>
                  </a:lnTo>
                  <a:close/>
                  <a:moveTo>
                    <a:pt x="5099" y="1026"/>
                  </a:moveTo>
                  <a:lnTo>
                    <a:pt x="5095" y="1028"/>
                  </a:lnTo>
                  <a:lnTo>
                    <a:pt x="4308" y="1482"/>
                  </a:lnTo>
                  <a:lnTo>
                    <a:pt x="4247" y="1482"/>
                  </a:lnTo>
                  <a:lnTo>
                    <a:pt x="5080" y="1001"/>
                  </a:lnTo>
                  <a:lnTo>
                    <a:pt x="5084" y="998"/>
                  </a:lnTo>
                  <a:lnTo>
                    <a:pt x="5946" y="498"/>
                  </a:lnTo>
                  <a:lnTo>
                    <a:pt x="6811" y="0"/>
                  </a:lnTo>
                  <a:lnTo>
                    <a:pt x="6875" y="0"/>
                  </a:lnTo>
                  <a:lnTo>
                    <a:pt x="5987" y="513"/>
                  </a:lnTo>
                  <a:lnTo>
                    <a:pt x="5099" y="1026"/>
                  </a:lnTo>
                  <a:close/>
                  <a:moveTo>
                    <a:pt x="2852" y="1319"/>
                  </a:moveTo>
                  <a:lnTo>
                    <a:pt x="2848" y="1321"/>
                  </a:lnTo>
                  <a:lnTo>
                    <a:pt x="2568" y="1482"/>
                  </a:lnTo>
                  <a:lnTo>
                    <a:pt x="2507" y="1482"/>
                  </a:lnTo>
                  <a:lnTo>
                    <a:pt x="2833" y="1293"/>
                  </a:lnTo>
                  <a:lnTo>
                    <a:pt x="2838" y="1291"/>
                  </a:lnTo>
                  <a:lnTo>
                    <a:pt x="3740" y="769"/>
                  </a:lnTo>
                  <a:lnTo>
                    <a:pt x="4645" y="248"/>
                  </a:lnTo>
                  <a:lnTo>
                    <a:pt x="4650" y="246"/>
                  </a:lnTo>
                  <a:lnTo>
                    <a:pt x="5071" y="0"/>
                  </a:lnTo>
                  <a:lnTo>
                    <a:pt x="5135" y="0"/>
                  </a:lnTo>
                  <a:lnTo>
                    <a:pt x="4664" y="271"/>
                  </a:lnTo>
                  <a:lnTo>
                    <a:pt x="4660" y="273"/>
                  </a:lnTo>
                  <a:lnTo>
                    <a:pt x="3755" y="795"/>
                  </a:lnTo>
                  <a:lnTo>
                    <a:pt x="2852" y="1319"/>
                  </a:lnTo>
                  <a:close/>
                  <a:moveTo>
                    <a:pt x="3641" y="579"/>
                  </a:moveTo>
                  <a:lnTo>
                    <a:pt x="3643" y="576"/>
                  </a:lnTo>
                  <a:lnTo>
                    <a:pt x="4643" y="0"/>
                  </a:lnTo>
                  <a:lnTo>
                    <a:pt x="4705" y="0"/>
                  </a:lnTo>
                  <a:lnTo>
                    <a:pt x="3660" y="604"/>
                  </a:lnTo>
                  <a:lnTo>
                    <a:pt x="3656" y="606"/>
                  </a:lnTo>
                  <a:lnTo>
                    <a:pt x="2138" y="1482"/>
                  </a:lnTo>
                  <a:lnTo>
                    <a:pt x="2077" y="1482"/>
                  </a:lnTo>
                  <a:lnTo>
                    <a:pt x="3641" y="579"/>
                  </a:lnTo>
                  <a:close/>
                  <a:moveTo>
                    <a:pt x="1339" y="778"/>
                  </a:moveTo>
                  <a:lnTo>
                    <a:pt x="1344" y="776"/>
                  </a:lnTo>
                  <a:lnTo>
                    <a:pt x="2685" y="0"/>
                  </a:lnTo>
                  <a:lnTo>
                    <a:pt x="2746" y="0"/>
                  </a:lnTo>
                  <a:lnTo>
                    <a:pt x="1358" y="803"/>
                  </a:lnTo>
                  <a:lnTo>
                    <a:pt x="1354" y="806"/>
                  </a:lnTo>
                  <a:lnTo>
                    <a:pt x="182" y="1482"/>
                  </a:lnTo>
                  <a:lnTo>
                    <a:pt x="121" y="1482"/>
                  </a:lnTo>
                  <a:lnTo>
                    <a:pt x="1339" y="778"/>
                  </a:lnTo>
                  <a:close/>
                  <a:moveTo>
                    <a:pt x="2965" y="0"/>
                  </a:moveTo>
                  <a:lnTo>
                    <a:pt x="1414" y="897"/>
                  </a:lnTo>
                  <a:lnTo>
                    <a:pt x="1409" y="899"/>
                  </a:lnTo>
                  <a:lnTo>
                    <a:pt x="401" y="1482"/>
                  </a:lnTo>
                  <a:lnTo>
                    <a:pt x="337" y="1482"/>
                  </a:lnTo>
                  <a:lnTo>
                    <a:pt x="1394" y="871"/>
                  </a:lnTo>
                  <a:lnTo>
                    <a:pt x="1397" y="869"/>
                  </a:lnTo>
                  <a:lnTo>
                    <a:pt x="2903" y="0"/>
                  </a:lnTo>
                  <a:lnTo>
                    <a:pt x="2965" y="0"/>
                  </a:lnTo>
                  <a:close/>
                  <a:moveTo>
                    <a:pt x="3181" y="0"/>
                  </a:moveTo>
                  <a:lnTo>
                    <a:pt x="2323" y="494"/>
                  </a:lnTo>
                  <a:lnTo>
                    <a:pt x="1466" y="990"/>
                  </a:lnTo>
                  <a:lnTo>
                    <a:pt x="1462" y="992"/>
                  </a:lnTo>
                  <a:lnTo>
                    <a:pt x="617" y="1482"/>
                  </a:lnTo>
                  <a:lnTo>
                    <a:pt x="555" y="1482"/>
                  </a:lnTo>
                  <a:lnTo>
                    <a:pt x="1447" y="967"/>
                  </a:lnTo>
                  <a:lnTo>
                    <a:pt x="1452" y="965"/>
                  </a:lnTo>
                  <a:lnTo>
                    <a:pt x="3119" y="0"/>
                  </a:lnTo>
                  <a:lnTo>
                    <a:pt x="3181" y="0"/>
                  </a:lnTo>
                  <a:close/>
                  <a:moveTo>
                    <a:pt x="1503" y="1060"/>
                  </a:moveTo>
                  <a:lnTo>
                    <a:pt x="1507" y="1058"/>
                  </a:lnTo>
                  <a:lnTo>
                    <a:pt x="2410" y="536"/>
                  </a:lnTo>
                  <a:lnTo>
                    <a:pt x="3314" y="14"/>
                  </a:lnTo>
                  <a:lnTo>
                    <a:pt x="3319" y="12"/>
                  </a:lnTo>
                  <a:lnTo>
                    <a:pt x="3338" y="0"/>
                  </a:lnTo>
                  <a:lnTo>
                    <a:pt x="3399" y="0"/>
                  </a:lnTo>
                  <a:lnTo>
                    <a:pt x="3334" y="38"/>
                  </a:lnTo>
                  <a:lnTo>
                    <a:pt x="3329" y="40"/>
                  </a:lnTo>
                  <a:lnTo>
                    <a:pt x="2424" y="562"/>
                  </a:lnTo>
                  <a:lnTo>
                    <a:pt x="1522" y="1085"/>
                  </a:lnTo>
                  <a:lnTo>
                    <a:pt x="1517" y="1088"/>
                  </a:lnTo>
                  <a:lnTo>
                    <a:pt x="835" y="1482"/>
                  </a:lnTo>
                  <a:lnTo>
                    <a:pt x="774" y="1482"/>
                  </a:lnTo>
                  <a:lnTo>
                    <a:pt x="1503" y="1060"/>
                  </a:lnTo>
                  <a:close/>
                  <a:moveTo>
                    <a:pt x="3386" y="133"/>
                  </a:moveTo>
                  <a:lnTo>
                    <a:pt x="3384" y="135"/>
                  </a:lnTo>
                  <a:lnTo>
                    <a:pt x="2479" y="657"/>
                  </a:lnTo>
                  <a:lnTo>
                    <a:pt x="1577" y="1179"/>
                  </a:lnTo>
                  <a:lnTo>
                    <a:pt x="1572" y="1181"/>
                  </a:lnTo>
                  <a:lnTo>
                    <a:pt x="1051" y="1482"/>
                  </a:lnTo>
                  <a:lnTo>
                    <a:pt x="990" y="1482"/>
                  </a:lnTo>
                  <a:lnTo>
                    <a:pt x="1555" y="1155"/>
                  </a:lnTo>
                  <a:lnTo>
                    <a:pt x="1560" y="1153"/>
                  </a:lnTo>
                  <a:lnTo>
                    <a:pt x="2463" y="629"/>
                  </a:lnTo>
                  <a:lnTo>
                    <a:pt x="3367" y="108"/>
                  </a:lnTo>
                  <a:lnTo>
                    <a:pt x="3372" y="106"/>
                  </a:lnTo>
                  <a:lnTo>
                    <a:pt x="3554" y="0"/>
                  </a:lnTo>
                  <a:lnTo>
                    <a:pt x="3617" y="0"/>
                  </a:lnTo>
                  <a:lnTo>
                    <a:pt x="3386" y="133"/>
                  </a:lnTo>
                  <a:close/>
                  <a:moveTo>
                    <a:pt x="3442" y="227"/>
                  </a:moveTo>
                  <a:lnTo>
                    <a:pt x="3437" y="229"/>
                  </a:lnTo>
                  <a:lnTo>
                    <a:pt x="2532" y="750"/>
                  </a:lnTo>
                  <a:lnTo>
                    <a:pt x="1630" y="1274"/>
                  </a:lnTo>
                  <a:lnTo>
                    <a:pt x="1625" y="1276"/>
                  </a:lnTo>
                  <a:lnTo>
                    <a:pt x="1269" y="1482"/>
                  </a:lnTo>
                  <a:lnTo>
                    <a:pt x="1208" y="1482"/>
                  </a:lnTo>
                  <a:lnTo>
                    <a:pt x="1611" y="1249"/>
                  </a:lnTo>
                  <a:lnTo>
                    <a:pt x="1615" y="1247"/>
                  </a:lnTo>
                  <a:lnTo>
                    <a:pt x="2518" y="725"/>
                  </a:lnTo>
                  <a:lnTo>
                    <a:pt x="3423" y="203"/>
                  </a:lnTo>
                  <a:lnTo>
                    <a:pt x="3427" y="201"/>
                  </a:lnTo>
                  <a:lnTo>
                    <a:pt x="3772" y="0"/>
                  </a:lnTo>
                  <a:lnTo>
                    <a:pt x="3834" y="0"/>
                  </a:lnTo>
                  <a:lnTo>
                    <a:pt x="3442" y="227"/>
                  </a:lnTo>
                  <a:close/>
                  <a:moveTo>
                    <a:pt x="3497" y="322"/>
                  </a:moveTo>
                  <a:lnTo>
                    <a:pt x="3492" y="324"/>
                  </a:lnTo>
                  <a:lnTo>
                    <a:pt x="2588" y="846"/>
                  </a:lnTo>
                  <a:lnTo>
                    <a:pt x="1685" y="1367"/>
                  </a:lnTo>
                  <a:lnTo>
                    <a:pt x="1681" y="1370"/>
                  </a:lnTo>
                  <a:lnTo>
                    <a:pt x="1488" y="1482"/>
                  </a:lnTo>
                  <a:lnTo>
                    <a:pt x="1424" y="1482"/>
                  </a:lnTo>
                  <a:lnTo>
                    <a:pt x="1666" y="1344"/>
                  </a:lnTo>
                  <a:lnTo>
                    <a:pt x="1670" y="1342"/>
                  </a:lnTo>
                  <a:lnTo>
                    <a:pt x="2573" y="818"/>
                  </a:lnTo>
                  <a:lnTo>
                    <a:pt x="3478" y="297"/>
                  </a:lnTo>
                  <a:lnTo>
                    <a:pt x="3482" y="294"/>
                  </a:lnTo>
                  <a:lnTo>
                    <a:pt x="3990" y="0"/>
                  </a:lnTo>
                  <a:lnTo>
                    <a:pt x="4052" y="0"/>
                  </a:lnTo>
                  <a:lnTo>
                    <a:pt x="3497" y="322"/>
                  </a:lnTo>
                  <a:close/>
                  <a:moveTo>
                    <a:pt x="3550" y="415"/>
                  </a:moveTo>
                  <a:lnTo>
                    <a:pt x="3548" y="417"/>
                  </a:lnTo>
                  <a:lnTo>
                    <a:pt x="2643" y="939"/>
                  </a:lnTo>
                  <a:lnTo>
                    <a:pt x="1738" y="1463"/>
                  </a:lnTo>
                  <a:lnTo>
                    <a:pt x="1736" y="1465"/>
                  </a:lnTo>
                  <a:lnTo>
                    <a:pt x="1704" y="1482"/>
                  </a:lnTo>
                  <a:lnTo>
                    <a:pt x="1642" y="1482"/>
                  </a:lnTo>
                  <a:lnTo>
                    <a:pt x="1719" y="1437"/>
                  </a:lnTo>
                  <a:lnTo>
                    <a:pt x="1723" y="1435"/>
                  </a:lnTo>
                  <a:lnTo>
                    <a:pt x="2626" y="912"/>
                  </a:lnTo>
                  <a:lnTo>
                    <a:pt x="3531" y="390"/>
                  </a:lnTo>
                  <a:lnTo>
                    <a:pt x="3535" y="388"/>
                  </a:lnTo>
                  <a:lnTo>
                    <a:pt x="4207" y="0"/>
                  </a:lnTo>
                  <a:lnTo>
                    <a:pt x="4270" y="0"/>
                  </a:lnTo>
                  <a:lnTo>
                    <a:pt x="3550" y="415"/>
                  </a:lnTo>
                  <a:close/>
                  <a:moveTo>
                    <a:pt x="1861" y="1482"/>
                  </a:moveTo>
                  <a:lnTo>
                    <a:pt x="2723" y="984"/>
                  </a:lnTo>
                  <a:lnTo>
                    <a:pt x="3586" y="485"/>
                  </a:lnTo>
                  <a:lnTo>
                    <a:pt x="3590" y="483"/>
                  </a:lnTo>
                  <a:lnTo>
                    <a:pt x="4425" y="0"/>
                  </a:lnTo>
                  <a:lnTo>
                    <a:pt x="4486" y="0"/>
                  </a:lnTo>
                  <a:lnTo>
                    <a:pt x="3605" y="509"/>
                  </a:lnTo>
                  <a:lnTo>
                    <a:pt x="3601" y="511"/>
                  </a:lnTo>
                  <a:lnTo>
                    <a:pt x="1922" y="1482"/>
                  </a:lnTo>
                  <a:lnTo>
                    <a:pt x="1861" y="1482"/>
                  </a:lnTo>
                  <a:close/>
                </a:path>
              </a:pathLst>
            </a:custGeom>
            <a:solidFill>
              <a:srgbClr val="F5AF32"/>
            </a:solidFill>
            <a:ln>
              <a:noFill/>
            </a:ln>
          </p:spPr>
          <p:txBody>
            <a:bodyPr vert="horz" wrap="square" lIns="91440" tIns="45720" rIns="91440" bIns="45720" numCol="1" anchor="t" anchorCtr="0" compatLnSpc="1">
              <a:prstTxWarp prst="textNoShape">
                <a:avLst/>
              </a:prstTxWarp>
            </a:bodyPr>
            <a:lstStyle/>
            <a:p>
              <a:endParaRPr lang="fi-FI"/>
            </a:p>
          </p:txBody>
        </p:sp>
      </p:grpSp>
      <p:sp>
        <p:nvSpPr>
          <p:cNvPr id="17" name="Rectangle 16"/>
          <p:cNvSpPr/>
          <p:nvPr userDrawn="1"/>
        </p:nvSpPr>
        <p:spPr>
          <a:xfrm>
            <a:off x="479376" y="2636912"/>
            <a:ext cx="11233248" cy="3744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19">
            <a:extLst>
              <a:ext uri="{C183D7F6-B498-43B3-948B-1728B52AA6E4}">
                <adec:decorative xmlns:adec="http://schemas.microsoft.com/office/drawing/2017/decorative" val="1"/>
              </a:ext>
            </a:extLst>
          </p:cNvPr>
          <p:cNvSpPr/>
          <p:nvPr userDrawn="1"/>
        </p:nvSpPr>
        <p:spPr>
          <a:xfrm>
            <a:off x="0" y="0"/>
            <a:ext cx="12192000" cy="4508500"/>
          </a:xfrm>
          <a:custGeom>
            <a:avLst/>
            <a:gdLst/>
            <a:ahLst/>
            <a:cxnLst/>
            <a:rect l="l" t="t" r="r" b="b"/>
            <a:pathLst>
              <a:path w="12192000" h="4508500">
                <a:moveTo>
                  <a:pt x="0" y="0"/>
                </a:moveTo>
                <a:lnTo>
                  <a:pt x="12192000" y="0"/>
                </a:lnTo>
                <a:lnTo>
                  <a:pt x="12192000" y="4508500"/>
                </a:lnTo>
                <a:lnTo>
                  <a:pt x="11712624" y="4508500"/>
                </a:lnTo>
                <a:lnTo>
                  <a:pt x="11712624" y="2636912"/>
                </a:lnTo>
                <a:lnTo>
                  <a:pt x="479376" y="2636912"/>
                </a:lnTo>
                <a:lnTo>
                  <a:pt x="479376" y="4508500"/>
                </a:lnTo>
                <a:lnTo>
                  <a:pt x="0" y="45085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2" name="Rectangle 21"/>
          <p:cNvSpPr/>
          <p:nvPr userDrawn="1"/>
        </p:nvSpPr>
        <p:spPr>
          <a:xfrm>
            <a:off x="5050804" y="980728"/>
            <a:ext cx="2090391"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a:extLst>
              <a:ext uri="{FF2B5EF4-FFF2-40B4-BE49-F238E27FC236}">
                <a16:creationId xmlns:a16="http://schemas.microsoft.com/office/drawing/2014/main" id="{4484C1C1-56BC-4C5C-80B4-65A90C5AADEB}"/>
              </a:ext>
            </a:extLst>
          </p:cNvPr>
          <p:cNvSpPr>
            <a:spLocks noGrp="1"/>
          </p:cNvSpPr>
          <p:nvPr>
            <p:ph type="ctrTitle"/>
          </p:nvPr>
        </p:nvSpPr>
        <p:spPr>
          <a:xfrm>
            <a:off x="1416050" y="3289548"/>
            <a:ext cx="9359900" cy="1867644"/>
          </a:xfrm>
        </p:spPr>
        <p:txBody>
          <a:bodyPr anchor="ctr" anchorCtr="0"/>
          <a:lstStyle>
            <a:lvl1pPr algn="ctr">
              <a:defRPr sz="3600"/>
            </a:lvl1pPr>
          </a:lstStyle>
          <a:p>
            <a:r>
              <a:rPr lang="fi-FI" noProof="0"/>
              <a:t>Muokkaa ots. perustyyl. napsautt.</a:t>
            </a:r>
            <a:endParaRPr lang="fi-FI" noProof="0" dirty="0"/>
          </a:p>
        </p:txBody>
      </p:sp>
      <p:sp>
        <p:nvSpPr>
          <p:cNvPr id="3" name="Subtitle 2">
            <a:extLst>
              <a:ext uri="{FF2B5EF4-FFF2-40B4-BE49-F238E27FC236}">
                <a16:creationId xmlns:a16="http://schemas.microsoft.com/office/drawing/2014/main" id="{63AF31CA-7938-4A26-B912-6E5696E1540F}"/>
              </a:ext>
            </a:extLst>
          </p:cNvPr>
          <p:cNvSpPr>
            <a:spLocks noGrp="1"/>
          </p:cNvSpPr>
          <p:nvPr>
            <p:ph type="subTitle" idx="1"/>
          </p:nvPr>
        </p:nvSpPr>
        <p:spPr>
          <a:xfrm>
            <a:off x="1416050" y="5301208"/>
            <a:ext cx="9359900" cy="720080"/>
          </a:xfrm>
        </p:spPr>
        <p:txBody>
          <a:bodyPr/>
          <a:lstStyle>
            <a:lvl1pPr marL="0" indent="0" algn="ctr">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a:extLst>
              <a:ext uri="{FF2B5EF4-FFF2-40B4-BE49-F238E27FC236}">
                <a16:creationId xmlns:a16="http://schemas.microsoft.com/office/drawing/2014/main" id="{D11A0A36-B941-4536-ABDD-C4C73CE7694E}"/>
              </a:ext>
            </a:extLst>
          </p:cNvPr>
          <p:cNvSpPr>
            <a:spLocks noGrp="1"/>
          </p:cNvSpPr>
          <p:nvPr>
            <p:ph type="dt" sz="half" idx="10"/>
          </p:nvPr>
        </p:nvSpPr>
        <p:spPr/>
        <p:txBody>
          <a:bodyPr/>
          <a:lstStyle>
            <a:lvl1pPr>
              <a:defRPr>
                <a:noFill/>
              </a:defRPr>
            </a:lvl1pPr>
          </a:lstStyle>
          <a:p>
            <a:fld id="{B10FF4AA-9706-42D5-99C9-89FBB0251AC6}"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232A1594-A532-46DE-863E-2947297F3A99}"/>
              </a:ext>
            </a:extLst>
          </p:cNvPr>
          <p:cNvSpPr>
            <a:spLocks noGrp="1"/>
          </p:cNvSpPr>
          <p:nvPr>
            <p:ph type="ftr" sz="quarter" idx="11"/>
          </p:nvPr>
        </p:nvSpPr>
        <p:spPr/>
        <p:txBody>
          <a:bodyPr/>
          <a:lstStyle>
            <a:lvl1pPr>
              <a:defRPr>
                <a:noFill/>
              </a:defRPr>
            </a:lvl1p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645A8A03-E068-4A1A-82BC-B551B0487F05}"/>
              </a:ext>
            </a:extLst>
          </p:cNvPr>
          <p:cNvSpPr>
            <a:spLocks noGrp="1"/>
          </p:cNvSpPr>
          <p:nvPr>
            <p:ph type="sldNum" sz="quarter" idx="12"/>
          </p:nvPr>
        </p:nvSpPr>
        <p:spPr/>
        <p:txBody>
          <a:bodyPr/>
          <a:lstStyle>
            <a:lvl1pPr>
              <a:defRPr>
                <a:noFill/>
              </a:defRPr>
            </a:lvl1pPr>
          </a:lstStyle>
          <a:p>
            <a:fld id="{5DE7B5AE-1463-4A08-9B0E-AEB5B23D18B5}" type="slidenum">
              <a:rPr lang="fi-FI" noProof="0" smtClean="0"/>
              <a:pPr/>
              <a:t>‹#›</a:t>
            </a:fld>
            <a:endParaRPr lang="fi-FI" noProof="0" dirty="0"/>
          </a:p>
        </p:txBody>
      </p:sp>
      <p:sp>
        <p:nvSpPr>
          <p:cNvPr id="13" name="Freeform 6">
            <a:extLst>
              <a:ext uri="{C183D7F6-B498-43B3-948B-1728B52AA6E4}">
                <adec:decorative xmlns:adec="http://schemas.microsoft.com/office/drawing/2017/decorative" val="1"/>
              </a:ext>
            </a:extLst>
          </p:cNvPr>
          <p:cNvSpPr>
            <a:spLocks noChangeAspect="1" noEditPoints="1"/>
          </p:cNvSpPr>
          <p:nvPr userDrawn="1"/>
        </p:nvSpPr>
        <p:spPr bwMode="auto">
          <a:xfrm>
            <a:off x="5050225" y="980728"/>
            <a:ext cx="2091550" cy="2088232"/>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546446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grpSp>
        <p:nvGrpSpPr>
          <p:cNvPr id="15" name="Group 14"/>
          <p:cNvGrpSpPr/>
          <p:nvPr userDrawn="1"/>
        </p:nvGrpSpPr>
        <p:grpSpPr>
          <a:xfrm>
            <a:off x="9696400" y="0"/>
            <a:ext cx="2495600" cy="6858000"/>
            <a:chOff x="9696400" y="0"/>
            <a:chExt cx="2495600" cy="6858000"/>
          </a:xfrm>
        </p:grpSpPr>
        <p:sp>
          <p:nvSpPr>
            <p:cNvPr id="16" name="Rectangle 15">
              <a:extLst>
                <a:ext uri="{C183D7F6-B498-43B3-948B-1728B52AA6E4}">
                  <adec:decorative xmlns:adec="http://schemas.microsoft.com/office/drawing/2017/decorative" val="1"/>
                </a:ext>
              </a:extLst>
            </p:cNvPr>
            <p:cNvSpPr/>
            <p:nvPr userDrawn="1"/>
          </p:nvSpPr>
          <p:spPr>
            <a:xfrm>
              <a:off x="9696450" y="0"/>
              <a:ext cx="24955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7" name="Freeform 6"/>
            <p:cNvSpPr>
              <a:spLocks noEditPoints="1"/>
            </p:cNvSpPr>
            <p:nvPr userDrawn="1"/>
          </p:nvSpPr>
          <p:spPr bwMode="auto">
            <a:xfrm>
              <a:off x="9696400" y="0"/>
              <a:ext cx="2495600" cy="6858000"/>
            </a:xfrm>
            <a:custGeom>
              <a:avLst/>
              <a:gdLst>
                <a:gd name="T0" fmla="*/ 1573 w 1573"/>
                <a:gd name="T1" fmla="*/ 3873 h 4320"/>
                <a:gd name="T2" fmla="*/ 1017 w 1573"/>
                <a:gd name="T3" fmla="*/ 4320 h 4320"/>
                <a:gd name="T4" fmla="*/ 1573 w 1573"/>
                <a:gd name="T5" fmla="*/ 4125 h 4320"/>
                <a:gd name="T6" fmla="*/ 1452 w 1573"/>
                <a:gd name="T7" fmla="*/ 4320 h 4320"/>
                <a:gd name="T8" fmla="*/ 1166 w 1573"/>
                <a:gd name="T9" fmla="*/ 3448 h 4320"/>
                <a:gd name="T10" fmla="*/ 1236 w 1573"/>
                <a:gd name="T11" fmla="*/ 3568 h 4320"/>
                <a:gd name="T12" fmla="*/ 1573 w 1573"/>
                <a:gd name="T13" fmla="*/ 3376 h 4320"/>
                <a:gd name="T14" fmla="*/ 1573 w 1573"/>
                <a:gd name="T15" fmla="*/ 3500 h 4320"/>
                <a:gd name="T16" fmla="*/ 1329 w 1573"/>
                <a:gd name="T17" fmla="*/ 3731 h 4320"/>
                <a:gd name="T18" fmla="*/ 369 w 1573"/>
                <a:gd name="T19" fmla="*/ 4320 h 4320"/>
                <a:gd name="T20" fmla="*/ 0 w 1573"/>
                <a:gd name="T21" fmla="*/ 108 h 4320"/>
                <a:gd name="T22" fmla="*/ 394 w 1573"/>
                <a:gd name="T23" fmla="*/ 42 h 4320"/>
                <a:gd name="T24" fmla="*/ 468 w 1573"/>
                <a:gd name="T25" fmla="*/ 0 h 4320"/>
                <a:gd name="T26" fmla="*/ 685 w 1573"/>
                <a:gd name="T27" fmla="*/ 0 h 4320"/>
                <a:gd name="T28" fmla="*/ 502 w 1573"/>
                <a:gd name="T29" fmla="*/ 231 h 4320"/>
                <a:gd name="T30" fmla="*/ 903 w 1573"/>
                <a:gd name="T31" fmla="*/ 0 h 4320"/>
                <a:gd name="T32" fmla="*/ 540 w 1573"/>
                <a:gd name="T33" fmla="*/ 299 h 4320"/>
                <a:gd name="T34" fmla="*/ 610 w 1573"/>
                <a:gd name="T35" fmla="*/ 419 h 4320"/>
                <a:gd name="T36" fmla="*/ 1337 w 1573"/>
                <a:gd name="T37" fmla="*/ 0 h 4320"/>
                <a:gd name="T38" fmla="*/ 1111 w 1573"/>
                <a:gd name="T39" fmla="*/ 3354 h 4320"/>
                <a:gd name="T40" fmla="*/ 839 w 1573"/>
                <a:gd name="T41" fmla="*/ 2884 h 4320"/>
                <a:gd name="T42" fmla="*/ 0 w 1573"/>
                <a:gd name="T43" fmla="*/ 3403 h 4320"/>
                <a:gd name="T44" fmla="*/ 1573 w 1573"/>
                <a:gd name="T45" fmla="*/ 2622 h 4320"/>
                <a:gd name="T46" fmla="*/ 947 w 1573"/>
                <a:gd name="T47" fmla="*/ 3073 h 4320"/>
                <a:gd name="T48" fmla="*/ 0 w 1573"/>
                <a:gd name="T49" fmla="*/ 3655 h 4320"/>
                <a:gd name="T50" fmla="*/ 1573 w 1573"/>
                <a:gd name="T51" fmla="*/ 2874 h 4320"/>
                <a:gd name="T52" fmla="*/ 1058 w 1573"/>
                <a:gd name="T53" fmla="*/ 3261 h 4320"/>
                <a:gd name="T54" fmla="*/ 0 w 1573"/>
                <a:gd name="T55" fmla="*/ 3905 h 4320"/>
                <a:gd name="T56" fmla="*/ 1573 w 1573"/>
                <a:gd name="T57" fmla="*/ 1241 h 4320"/>
                <a:gd name="T58" fmla="*/ 396 w 1573"/>
                <a:gd name="T59" fmla="*/ 2137 h 4320"/>
                <a:gd name="T60" fmla="*/ 0 w 1573"/>
                <a:gd name="T61" fmla="*/ 2399 h 4320"/>
                <a:gd name="T62" fmla="*/ 1573 w 1573"/>
                <a:gd name="T63" fmla="*/ 1618 h 4320"/>
                <a:gd name="T64" fmla="*/ 504 w 1573"/>
                <a:gd name="T65" fmla="*/ 2323 h 4320"/>
                <a:gd name="T66" fmla="*/ 0 w 1573"/>
                <a:gd name="T67" fmla="*/ 2651 h 4320"/>
                <a:gd name="T68" fmla="*/ 1573 w 1573"/>
                <a:gd name="T69" fmla="*/ 1870 h 4320"/>
                <a:gd name="T70" fmla="*/ 613 w 1573"/>
                <a:gd name="T71" fmla="*/ 2512 h 4320"/>
                <a:gd name="T72" fmla="*/ 0 w 1573"/>
                <a:gd name="T73" fmla="*/ 2901 h 4320"/>
                <a:gd name="T74" fmla="*/ 1573 w 1573"/>
                <a:gd name="T75" fmla="*/ 2120 h 4320"/>
                <a:gd name="T76" fmla="*/ 721 w 1573"/>
                <a:gd name="T77" fmla="*/ 2700 h 4320"/>
                <a:gd name="T78" fmla="*/ 0 w 1573"/>
                <a:gd name="T79" fmla="*/ 3153 h 4320"/>
                <a:gd name="T80" fmla="*/ 1573 w 1573"/>
                <a:gd name="T81" fmla="*/ 2372 h 4320"/>
                <a:gd name="T82" fmla="*/ 341 w 1573"/>
                <a:gd name="T83" fmla="*/ 2041 h 4320"/>
                <a:gd name="T84" fmla="*/ 0 w 1573"/>
                <a:gd name="T85" fmla="*/ 2274 h 4320"/>
                <a:gd name="T86" fmla="*/ 1573 w 1573"/>
                <a:gd name="T87" fmla="*/ 1118 h 4320"/>
                <a:gd name="T88" fmla="*/ 659 w 1573"/>
                <a:gd name="T89" fmla="*/ 481 h 4320"/>
                <a:gd name="T90" fmla="*/ 0 w 1573"/>
                <a:gd name="T91" fmla="*/ 896 h 4320"/>
                <a:gd name="T92" fmla="*/ 1573 w 1573"/>
                <a:gd name="T93" fmla="*/ 114 h 4320"/>
                <a:gd name="T94" fmla="*/ 767 w 1573"/>
                <a:gd name="T95" fmla="*/ 669 h 4320"/>
                <a:gd name="T96" fmla="*/ 0 w 1573"/>
                <a:gd name="T97" fmla="*/ 1148 h 4320"/>
                <a:gd name="T98" fmla="*/ 1573 w 1573"/>
                <a:gd name="T99" fmla="*/ 366 h 4320"/>
                <a:gd name="T100" fmla="*/ 875 w 1573"/>
                <a:gd name="T101" fmla="*/ 858 h 4320"/>
                <a:gd name="T102" fmla="*/ 0 w 1573"/>
                <a:gd name="T103" fmla="*/ 1398 h 4320"/>
                <a:gd name="T104" fmla="*/ 1573 w 1573"/>
                <a:gd name="T105" fmla="*/ 616 h 4320"/>
                <a:gd name="T106" fmla="*/ 986 w 1573"/>
                <a:gd name="T107" fmla="*/ 1046 h 4320"/>
                <a:gd name="T108" fmla="*/ 0 w 1573"/>
                <a:gd name="T109" fmla="*/ 1650 h 4320"/>
                <a:gd name="T110" fmla="*/ 1573 w 1573"/>
                <a:gd name="T111" fmla="*/ 868 h 4320"/>
                <a:gd name="T112" fmla="*/ 1094 w 1573"/>
                <a:gd name="T113" fmla="*/ 1235 h 4320"/>
                <a:gd name="T114" fmla="*/ 0 w 1573"/>
                <a:gd name="T115" fmla="*/ 190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73" h="4320">
                  <a:moveTo>
                    <a:pt x="1573" y="3748"/>
                  </a:moveTo>
                  <a:lnTo>
                    <a:pt x="581" y="4320"/>
                  </a:lnTo>
                  <a:lnTo>
                    <a:pt x="519" y="4320"/>
                  </a:lnTo>
                  <a:lnTo>
                    <a:pt x="1573" y="3712"/>
                  </a:lnTo>
                  <a:lnTo>
                    <a:pt x="1573" y="3748"/>
                  </a:lnTo>
                  <a:close/>
                  <a:moveTo>
                    <a:pt x="1573" y="3873"/>
                  </a:moveTo>
                  <a:lnTo>
                    <a:pt x="799" y="4320"/>
                  </a:lnTo>
                  <a:lnTo>
                    <a:pt x="738" y="4320"/>
                  </a:lnTo>
                  <a:lnTo>
                    <a:pt x="1573" y="3837"/>
                  </a:lnTo>
                  <a:lnTo>
                    <a:pt x="1573" y="3873"/>
                  </a:lnTo>
                  <a:close/>
                  <a:moveTo>
                    <a:pt x="1573" y="4000"/>
                  </a:moveTo>
                  <a:lnTo>
                    <a:pt x="1017" y="4320"/>
                  </a:lnTo>
                  <a:lnTo>
                    <a:pt x="954" y="4320"/>
                  </a:lnTo>
                  <a:lnTo>
                    <a:pt x="1573" y="3964"/>
                  </a:lnTo>
                  <a:lnTo>
                    <a:pt x="1573" y="4000"/>
                  </a:lnTo>
                  <a:close/>
                  <a:moveTo>
                    <a:pt x="1172" y="4320"/>
                  </a:moveTo>
                  <a:lnTo>
                    <a:pt x="1573" y="4089"/>
                  </a:lnTo>
                  <a:lnTo>
                    <a:pt x="1573" y="4125"/>
                  </a:lnTo>
                  <a:lnTo>
                    <a:pt x="1234" y="4320"/>
                  </a:lnTo>
                  <a:lnTo>
                    <a:pt x="1172" y="4320"/>
                  </a:lnTo>
                  <a:close/>
                  <a:moveTo>
                    <a:pt x="1390" y="4320"/>
                  </a:moveTo>
                  <a:lnTo>
                    <a:pt x="1573" y="4214"/>
                  </a:lnTo>
                  <a:lnTo>
                    <a:pt x="1573" y="4250"/>
                  </a:lnTo>
                  <a:lnTo>
                    <a:pt x="1452" y="4320"/>
                  </a:lnTo>
                  <a:lnTo>
                    <a:pt x="1390" y="4320"/>
                  </a:lnTo>
                  <a:close/>
                  <a:moveTo>
                    <a:pt x="1185" y="3473"/>
                  </a:moveTo>
                  <a:lnTo>
                    <a:pt x="1181" y="3475"/>
                  </a:lnTo>
                  <a:lnTo>
                    <a:pt x="0" y="4157"/>
                  </a:lnTo>
                  <a:lnTo>
                    <a:pt x="0" y="4121"/>
                  </a:lnTo>
                  <a:lnTo>
                    <a:pt x="1166" y="3448"/>
                  </a:lnTo>
                  <a:lnTo>
                    <a:pt x="1170" y="3445"/>
                  </a:lnTo>
                  <a:lnTo>
                    <a:pt x="1573" y="3215"/>
                  </a:lnTo>
                  <a:lnTo>
                    <a:pt x="1573" y="3248"/>
                  </a:lnTo>
                  <a:lnTo>
                    <a:pt x="1185" y="3473"/>
                  </a:lnTo>
                  <a:close/>
                  <a:moveTo>
                    <a:pt x="1240" y="3566"/>
                  </a:moveTo>
                  <a:lnTo>
                    <a:pt x="1236" y="3568"/>
                  </a:lnTo>
                  <a:lnTo>
                    <a:pt x="0" y="4282"/>
                  </a:lnTo>
                  <a:lnTo>
                    <a:pt x="0" y="4246"/>
                  </a:lnTo>
                  <a:lnTo>
                    <a:pt x="1221" y="3543"/>
                  </a:lnTo>
                  <a:lnTo>
                    <a:pt x="1223" y="3541"/>
                  </a:lnTo>
                  <a:lnTo>
                    <a:pt x="1573" y="3340"/>
                  </a:lnTo>
                  <a:lnTo>
                    <a:pt x="1573" y="3376"/>
                  </a:lnTo>
                  <a:lnTo>
                    <a:pt x="1240" y="3566"/>
                  </a:lnTo>
                  <a:close/>
                  <a:moveTo>
                    <a:pt x="89" y="4320"/>
                  </a:moveTo>
                  <a:lnTo>
                    <a:pt x="1274" y="3636"/>
                  </a:lnTo>
                  <a:lnTo>
                    <a:pt x="1278" y="3634"/>
                  </a:lnTo>
                  <a:lnTo>
                    <a:pt x="1573" y="3464"/>
                  </a:lnTo>
                  <a:lnTo>
                    <a:pt x="1573" y="3500"/>
                  </a:lnTo>
                  <a:lnTo>
                    <a:pt x="1293" y="3661"/>
                  </a:lnTo>
                  <a:lnTo>
                    <a:pt x="1291" y="3664"/>
                  </a:lnTo>
                  <a:lnTo>
                    <a:pt x="150" y="4320"/>
                  </a:lnTo>
                  <a:lnTo>
                    <a:pt x="89" y="4320"/>
                  </a:lnTo>
                  <a:close/>
                  <a:moveTo>
                    <a:pt x="307" y="4320"/>
                  </a:moveTo>
                  <a:lnTo>
                    <a:pt x="1329" y="3731"/>
                  </a:lnTo>
                  <a:lnTo>
                    <a:pt x="1333" y="3729"/>
                  </a:lnTo>
                  <a:lnTo>
                    <a:pt x="1573" y="3589"/>
                  </a:lnTo>
                  <a:lnTo>
                    <a:pt x="1573" y="3625"/>
                  </a:lnTo>
                  <a:lnTo>
                    <a:pt x="1348" y="3755"/>
                  </a:lnTo>
                  <a:lnTo>
                    <a:pt x="1344" y="3757"/>
                  </a:lnTo>
                  <a:lnTo>
                    <a:pt x="369" y="4320"/>
                  </a:lnTo>
                  <a:lnTo>
                    <a:pt x="307" y="4320"/>
                  </a:lnTo>
                  <a:close/>
                  <a:moveTo>
                    <a:pt x="34" y="0"/>
                  </a:moveTo>
                  <a:lnTo>
                    <a:pt x="0" y="19"/>
                  </a:lnTo>
                  <a:lnTo>
                    <a:pt x="0" y="0"/>
                  </a:lnTo>
                  <a:lnTo>
                    <a:pt x="34" y="0"/>
                  </a:lnTo>
                  <a:close/>
                  <a:moveTo>
                    <a:pt x="0" y="108"/>
                  </a:moveTo>
                  <a:lnTo>
                    <a:pt x="189" y="0"/>
                  </a:lnTo>
                  <a:lnTo>
                    <a:pt x="250" y="0"/>
                  </a:lnTo>
                  <a:lnTo>
                    <a:pt x="0" y="144"/>
                  </a:lnTo>
                  <a:lnTo>
                    <a:pt x="0" y="108"/>
                  </a:lnTo>
                  <a:close/>
                  <a:moveTo>
                    <a:pt x="396" y="40"/>
                  </a:moveTo>
                  <a:lnTo>
                    <a:pt x="394" y="42"/>
                  </a:lnTo>
                  <a:lnTo>
                    <a:pt x="0" y="269"/>
                  </a:lnTo>
                  <a:lnTo>
                    <a:pt x="0" y="233"/>
                  </a:lnTo>
                  <a:lnTo>
                    <a:pt x="377" y="15"/>
                  </a:lnTo>
                  <a:lnTo>
                    <a:pt x="382" y="13"/>
                  </a:lnTo>
                  <a:lnTo>
                    <a:pt x="407" y="0"/>
                  </a:lnTo>
                  <a:lnTo>
                    <a:pt x="468" y="0"/>
                  </a:lnTo>
                  <a:lnTo>
                    <a:pt x="396" y="40"/>
                  </a:lnTo>
                  <a:close/>
                  <a:moveTo>
                    <a:pt x="0" y="358"/>
                  </a:moveTo>
                  <a:lnTo>
                    <a:pt x="432" y="110"/>
                  </a:lnTo>
                  <a:lnTo>
                    <a:pt x="437" y="108"/>
                  </a:lnTo>
                  <a:lnTo>
                    <a:pt x="623" y="0"/>
                  </a:lnTo>
                  <a:lnTo>
                    <a:pt x="685" y="0"/>
                  </a:lnTo>
                  <a:lnTo>
                    <a:pt x="451" y="133"/>
                  </a:lnTo>
                  <a:lnTo>
                    <a:pt x="447" y="136"/>
                  </a:lnTo>
                  <a:lnTo>
                    <a:pt x="0" y="394"/>
                  </a:lnTo>
                  <a:lnTo>
                    <a:pt x="0" y="358"/>
                  </a:lnTo>
                  <a:close/>
                  <a:moveTo>
                    <a:pt x="507" y="229"/>
                  </a:moveTo>
                  <a:lnTo>
                    <a:pt x="502" y="231"/>
                  </a:lnTo>
                  <a:lnTo>
                    <a:pt x="0" y="521"/>
                  </a:lnTo>
                  <a:lnTo>
                    <a:pt x="0" y="485"/>
                  </a:lnTo>
                  <a:lnTo>
                    <a:pt x="488" y="203"/>
                  </a:lnTo>
                  <a:lnTo>
                    <a:pt x="490" y="201"/>
                  </a:lnTo>
                  <a:lnTo>
                    <a:pt x="841" y="0"/>
                  </a:lnTo>
                  <a:lnTo>
                    <a:pt x="903" y="0"/>
                  </a:lnTo>
                  <a:lnTo>
                    <a:pt x="507" y="229"/>
                  </a:lnTo>
                  <a:close/>
                  <a:moveTo>
                    <a:pt x="560" y="322"/>
                  </a:moveTo>
                  <a:lnTo>
                    <a:pt x="557" y="324"/>
                  </a:lnTo>
                  <a:lnTo>
                    <a:pt x="0" y="646"/>
                  </a:lnTo>
                  <a:lnTo>
                    <a:pt x="0" y="610"/>
                  </a:lnTo>
                  <a:lnTo>
                    <a:pt x="540" y="299"/>
                  </a:lnTo>
                  <a:lnTo>
                    <a:pt x="545" y="296"/>
                  </a:lnTo>
                  <a:lnTo>
                    <a:pt x="1060" y="0"/>
                  </a:lnTo>
                  <a:lnTo>
                    <a:pt x="1121" y="0"/>
                  </a:lnTo>
                  <a:lnTo>
                    <a:pt x="560" y="322"/>
                  </a:lnTo>
                  <a:close/>
                  <a:moveTo>
                    <a:pt x="615" y="417"/>
                  </a:moveTo>
                  <a:lnTo>
                    <a:pt x="610" y="419"/>
                  </a:lnTo>
                  <a:lnTo>
                    <a:pt x="0" y="771"/>
                  </a:lnTo>
                  <a:lnTo>
                    <a:pt x="0" y="735"/>
                  </a:lnTo>
                  <a:lnTo>
                    <a:pt x="596" y="392"/>
                  </a:lnTo>
                  <a:lnTo>
                    <a:pt x="600" y="390"/>
                  </a:lnTo>
                  <a:lnTo>
                    <a:pt x="1276" y="0"/>
                  </a:lnTo>
                  <a:lnTo>
                    <a:pt x="1337" y="0"/>
                  </a:lnTo>
                  <a:lnTo>
                    <a:pt x="615" y="417"/>
                  </a:lnTo>
                  <a:close/>
                  <a:moveTo>
                    <a:pt x="1130" y="3380"/>
                  </a:moveTo>
                  <a:lnTo>
                    <a:pt x="1128" y="3382"/>
                  </a:lnTo>
                  <a:lnTo>
                    <a:pt x="0" y="4030"/>
                  </a:lnTo>
                  <a:lnTo>
                    <a:pt x="0" y="3996"/>
                  </a:lnTo>
                  <a:lnTo>
                    <a:pt x="1111" y="3354"/>
                  </a:lnTo>
                  <a:lnTo>
                    <a:pt x="1115" y="3352"/>
                  </a:lnTo>
                  <a:lnTo>
                    <a:pt x="1573" y="3088"/>
                  </a:lnTo>
                  <a:lnTo>
                    <a:pt x="1573" y="3124"/>
                  </a:lnTo>
                  <a:lnTo>
                    <a:pt x="1130" y="3380"/>
                  </a:lnTo>
                  <a:close/>
                  <a:moveTo>
                    <a:pt x="0" y="3367"/>
                  </a:moveTo>
                  <a:lnTo>
                    <a:pt x="839" y="2884"/>
                  </a:lnTo>
                  <a:lnTo>
                    <a:pt x="844" y="2882"/>
                  </a:lnTo>
                  <a:lnTo>
                    <a:pt x="1573" y="2461"/>
                  </a:lnTo>
                  <a:lnTo>
                    <a:pt x="1573" y="2497"/>
                  </a:lnTo>
                  <a:lnTo>
                    <a:pt x="858" y="2908"/>
                  </a:lnTo>
                  <a:lnTo>
                    <a:pt x="854" y="2910"/>
                  </a:lnTo>
                  <a:lnTo>
                    <a:pt x="0" y="3403"/>
                  </a:lnTo>
                  <a:lnTo>
                    <a:pt x="0" y="3367"/>
                  </a:lnTo>
                  <a:close/>
                  <a:moveTo>
                    <a:pt x="0" y="3494"/>
                  </a:moveTo>
                  <a:lnTo>
                    <a:pt x="894" y="2977"/>
                  </a:lnTo>
                  <a:lnTo>
                    <a:pt x="897" y="2975"/>
                  </a:lnTo>
                  <a:lnTo>
                    <a:pt x="1573" y="2586"/>
                  </a:lnTo>
                  <a:lnTo>
                    <a:pt x="1573" y="2622"/>
                  </a:lnTo>
                  <a:lnTo>
                    <a:pt x="914" y="3003"/>
                  </a:lnTo>
                  <a:lnTo>
                    <a:pt x="909" y="3005"/>
                  </a:lnTo>
                  <a:lnTo>
                    <a:pt x="0" y="3528"/>
                  </a:lnTo>
                  <a:lnTo>
                    <a:pt x="0" y="3494"/>
                  </a:lnTo>
                  <a:close/>
                  <a:moveTo>
                    <a:pt x="0" y="3619"/>
                  </a:moveTo>
                  <a:lnTo>
                    <a:pt x="947" y="3073"/>
                  </a:lnTo>
                  <a:lnTo>
                    <a:pt x="952" y="3071"/>
                  </a:lnTo>
                  <a:lnTo>
                    <a:pt x="1573" y="2713"/>
                  </a:lnTo>
                  <a:lnTo>
                    <a:pt x="1573" y="2747"/>
                  </a:lnTo>
                  <a:lnTo>
                    <a:pt x="967" y="3096"/>
                  </a:lnTo>
                  <a:lnTo>
                    <a:pt x="964" y="3098"/>
                  </a:lnTo>
                  <a:lnTo>
                    <a:pt x="0" y="3655"/>
                  </a:lnTo>
                  <a:lnTo>
                    <a:pt x="0" y="3619"/>
                  </a:lnTo>
                  <a:close/>
                  <a:moveTo>
                    <a:pt x="0" y="3744"/>
                  </a:moveTo>
                  <a:lnTo>
                    <a:pt x="1003" y="3166"/>
                  </a:lnTo>
                  <a:lnTo>
                    <a:pt x="1007" y="3164"/>
                  </a:lnTo>
                  <a:lnTo>
                    <a:pt x="1573" y="2838"/>
                  </a:lnTo>
                  <a:lnTo>
                    <a:pt x="1573" y="2874"/>
                  </a:lnTo>
                  <a:lnTo>
                    <a:pt x="1022" y="3191"/>
                  </a:lnTo>
                  <a:lnTo>
                    <a:pt x="1017" y="3193"/>
                  </a:lnTo>
                  <a:lnTo>
                    <a:pt x="0" y="3780"/>
                  </a:lnTo>
                  <a:lnTo>
                    <a:pt x="0" y="3744"/>
                  </a:lnTo>
                  <a:close/>
                  <a:moveTo>
                    <a:pt x="0" y="3869"/>
                  </a:moveTo>
                  <a:lnTo>
                    <a:pt x="1058" y="3261"/>
                  </a:lnTo>
                  <a:lnTo>
                    <a:pt x="1060" y="3257"/>
                  </a:lnTo>
                  <a:lnTo>
                    <a:pt x="1573" y="2963"/>
                  </a:lnTo>
                  <a:lnTo>
                    <a:pt x="1573" y="2999"/>
                  </a:lnTo>
                  <a:lnTo>
                    <a:pt x="1077" y="3284"/>
                  </a:lnTo>
                  <a:lnTo>
                    <a:pt x="1073" y="3287"/>
                  </a:lnTo>
                  <a:lnTo>
                    <a:pt x="0" y="3905"/>
                  </a:lnTo>
                  <a:lnTo>
                    <a:pt x="0" y="3869"/>
                  </a:lnTo>
                  <a:close/>
                  <a:moveTo>
                    <a:pt x="0" y="2113"/>
                  </a:moveTo>
                  <a:lnTo>
                    <a:pt x="286" y="1948"/>
                  </a:lnTo>
                  <a:lnTo>
                    <a:pt x="290" y="1946"/>
                  </a:lnTo>
                  <a:lnTo>
                    <a:pt x="1573" y="1205"/>
                  </a:lnTo>
                  <a:lnTo>
                    <a:pt x="1573" y="1241"/>
                  </a:lnTo>
                  <a:lnTo>
                    <a:pt x="305" y="1972"/>
                  </a:lnTo>
                  <a:lnTo>
                    <a:pt x="301" y="1974"/>
                  </a:lnTo>
                  <a:lnTo>
                    <a:pt x="0" y="2149"/>
                  </a:lnTo>
                  <a:lnTo>
                    <a:pt x="0" y="2113"/>
                  </a:lnTo>
                  <a:close/>
                  <a:moveTo>
                    <a:pt x="0" y="2363"/>
                  </a:moveTo>
                  <a:lnTo>
                    <a:pt x="396" y="2137"/>
                  </a:lnTo>
                  <a:lnTo>
                    <a:pt x="398" y="2135"/>
                  </a:lnTo>
                  <a:lnTo>
                    <a:pt x="1573" y="1457"/>
                  </a:lnTo>
                  <a:lnTo>
                    <a:pt x="1573" y="1493"/>
                  </a:lnTo>
                  <a:lnTo>
                    <a:pt x="415" y="2160"/>
                  </a:lnTo>
                  <a:lnTo>
                    <a:pt x="411" y="2162"/>
                  </a:lnTo>
                  <a:lnTo>
                    <a:pt x="0" y="2399"/>
                  </a:lnTo>
                  <a:lnTo>
                    <a:pt x="0" y="2363"/>
                  </a:lnTo>
                  <a:close/>
                  <a:moveTo>
                    <a:pt x="0" y="2488"/>
                  </a:moveTo>
                  <a:lnTo>
                    <a:pt x="449" y="2230"/>
                  </a:lnTo>
                  <a:lnTo>
                    <a:pt x="454" y="2228"/>
                  </a:lnTo>
                  <a:lnTo>
                    <a:pt x="1573" y="1582"/>
                  </a:lnTo>
                  <a:lnTo>
                    <a:pt x="1573" y="1618"/>
                  </a:lnTo>
                  <a:lnTo>
                    <a:pt x="468" y="2255"/>
                  </a:lnTo>
                  <a:lnTo>
                    <a:pt x="464" y="2257"/>
                  </a:lnTo>
                  <a:lnTo>
                    <a:pt x="0" y="2524"/>
                  </a:lnTo>
                  <a:lnTo>
                    <a:pt x="0" y="2488"/>
                  </a:lnTo>
                  <a:close/>
                  <a:moveTo>
                    <a:pt x="0" y="2615"/>
                  </a:moveTo>
                  <a:lnTo>
                    <a:pt x="504" y="2323"/>
                  </a:lnTo>
                  <a:lnTo>
                    <a:pt x="509" y="2321"/>
                  </a:lnTo>
                  <a:lnTo>
                    <a:pt x="1573" y="1707"/>
                  </a:lnTo>
                  <a:lnTo>
                    <a:pt x="1573" y="1743"/>
                  </a:lnTo>
                  <a:lnTo>
                    <a:pt x="524" y="2348"/>
                  </a:lnTo>
                  <a:lnTo>
                    <a:pt x="519" y="2351"/>
                  </a:lnTo>
                  <a:lnTo>
                    <a:pt x="0" y="2651"/>
                  </a:lnTo>
                  <a:lnTo>
                    <a:pt x="0" y="2615"/>
                  </a:lnTo>
                  <a:close/>
                  <a:moveTo>
                    <a:pt x="0" y="2740"/>
                  </a:moveTo>
                  <a:lnTo>
                    <a:pt x="557" y="2418"/>
                  </a:lnTo>
                  <a:lnTo>
                    <a:pt x="562" y="2416"/>
                  </a:lnTo>
                  <a:lnTo>
                    <a:pt x="1573" y="1834"/>
                  </a:lnTo>
                  <a:lnTo>
                    <a:pt x="1573" y="1870"/>
                  </a:lnTo>
                  <a:lnTo>
                    <a:pt x="579" y="2442"/>
                  </a:lnTo>
                  <a:lnTo>
                    <a:pt x="574" y="2446"/>
                  </a:lnTo>
                  <a:lnTo>
                    <a:pt x="0" y="2776"/>
                  </a:lnTo>
                  <a:lnTo>
                    <a:pt x="0" y="2740"/>
                  </a:lnTo>
                  <a:close/>
                  <a:moveTo>
                    <a:pt x="0" y="2865"/>
                  </a:moveTo>
                  <a:lnTo>
                    <a:pt x="613" y="2512"/>
                  </a:lnTo>
                  <a:lnTo>
                    <a:pt x="617" y="2509"/>
                  </a:lnTo>
                  <a:lnTo>
                    <a:pt x="1573" y="1959"/>
                  </a:lnTo>
                  <a:lnTo>
                    <a:pt x="1573" y="1995"/>
                  </a:lnTo>
                  <a:lnTo>
                    <a:pt x="632" y="2537"/>
                  </a:lnTo>
                  <a:lnTo>
                    <a:pt x="627" y="2539"/>
                  </a:lnTo>
                  <a:lnTo>
                    <a:pt x="0" y="2901"/>
                  </a:lnTo>
                  <a:lnTo>
                    <a:pt x="0" y="2865"/>
                  </a:lnTo>
                  <a:close/>
                  <a:moveTo>
                    <a:pt x="0" y="2990"/>
                  </a:moveTo>
                  <a:lnTo>
                    <a:pt x="668" y="2607"/>
                  </a:lnTo>
                  <a:lnTo>
                    <a:pt x="672" y="2605"/>
                  </a:lnTo>
                  <a:lnTo>
                    <a:pt x="1573" y="2084"/>
                  </a:lnTo>
                  <a:lnTo>
                    <a:pt x="1573" y="2120"/>
                  </a:lnTo>
                  <a:lnTo>
                    <a:pt x="687" y="2630"/>
                  </a:lnTo>
                  <a:lnTo>
                    <a:pt x="683" y="2632"/>
                  </a:lnTo>
                  <a:lnTo>
                    <a:pt x="0" y="3026"/>
                  </a:lnTo>
                  <a:lnTo>
                    <a:pt x="0" y="2990"/>
                  </a:lnTo>
                  <a:close/>
                  <a:moveTo>
                    <a:pt x="0" y="3117"/>
                  </a:moveTo>
                  <a:lnTo>
                    <a:pt x="721" y="2700"/>
                  </a:lnTo>
                  <a:lnTo>
                    <a:pt x="725" y="2698"/>
                  </a:lnTo>
                  <a:lnTo>
                    <a:pt x="1573" y="2209"/>
                  </a:lnTo>
                  <a:lnTo>
                    <a:pt x="1573" y="2245"/>
                  </a:lnTo>
                  <a:lnTo>
                    <a:pt x="740" y="2725"/>
                  </a:lnTo>
                  <a:lnTo>
                    <a:pt x="738" y="2728"/>
                  </a:lnTo>
                  <a:lnTo>
                    <a:pt x="0" y="3153"/>
                  </a:lnTo>
                  <a:lnTo>
                    <a:pt x="0" y="3117"/>
                  </a:lnTo>
                  <a:close/>
                  <a:moveTo>
                    <a:pt x="0" y="3242"/>
                  </a:moveTo>
                  <a:lnTo>
                    <a:pt x="776" y="2795"/>
                  </a:lnTo>
                  <a:lnTo>
                    <a:pt x="780" y="2793"/>
                  </a:lnTo>
                  <a:lnTo>
                    <a:pt x="1573" y="2336"/>
                  </a:lnTo>
                  <a:lnTo>
                    <a:pt x="1573" y="2372"/>
                  </a:lnTo>
                  <a:lnTo>
                    <a:pt x="795" y="2819"/>
                  </a:lnTo>
                  <a:lnTo>
                    <a:pt x="791" y="2821"/>
                  </a:lnTo>
                  <a:lnTo>
                    <a:pt x="0" y="3278"/>
                  </a:lnTo>
                  <a:lnTo>
                    <a:pt x="0" y="3242"/>
                  </a:lnTo>
                  <a:close/>
                  <a:moveTo>
                    <a:pt x="0" y="2238"/>
                  </a:moveTo>
                  <a:lnTo>
                    <a:pt x="341" y="2041"/>
                  </a:lnTo>
                  <a:lnTo>
                    <a:pt x="345" y="2039"/>
                  </a:lnTo>
                  <a:lnTo>
                    <a:pt x="1573" y="1332"/>
                  </a:lnTo>
                  <a:lnTo>
                    <a:pt x="1573" y="1368"/>
                  </a:lnTo>
                  <a:lnTo>
                    <a:pt x="360" y="2067"/>
                  </a:lnTo>
                  <a:lnTo>
                    <a:pt x="356" y="2069"/>
                  </a:lnTo>
                  <a:lnTo>
                    <a:pt x="0" y="2274"/>
                  </a:lnTo>
                  <a:lnTo>
                    <a:pt x="0" y="2238"/>
                  </a:lnTo>
                  <a:close/>
                  <a:moveTo>
                    <a:pt x="0" y="1991"/>
                  </a:moveTo>
                  <a:lnTo>
                    <a:pt x="1149" y="1328"/>
                  </a:lnTo>
                  <a:lnTo>
                    <a:pt x="1151" y="1326"/>
                  </a:lnTo>
                  <a:lnTo>
                    <a:pt x="1573" y="1084"/>
                  </a:lnTo>
                  <a:lnTo>
                    <a:pt x="1573" y="1118"/>
                  </a:lnTo>
                  <a:lnTo>
                    <a:pt x="1168" y="1353"/>
                  </a:lnTo>
                  <a:lnTo>
                    <a:pt x="1164" y="1355"/>
                  </a:lnTo>
                  <a:lnTo>
                    <a:pt x="0" y="2027"/>
                  </a:lnTo>
                  <a:lnTo>
                    <a:pt x="0" y="1991"/>
                  </a:lnTo>
                  <a:close/>
                  <a:moveTo>
                    <a:pt x="0" y="862"/>
                  </a:moveTo>
                  <a:lnTo>
                    <a:pt x="659" y="481"/>
                  </a:lnTo>
                  <a:lnTo>
                    <a:pt x="663" y="479"/>
                  </a:lnTo>
                  <a:lnTo>
                    <a:pt x="1494" y="0"/>
                  </a:lnTo>
                  <a:lnTo>
                    <a:pt x="1556" y="0"/>
                  </a:lnTo>
                  <a:lnTo>
                    <a:pt x="678" y="506"/>
                  </a:lnTo>
                  <a:lnTo>
                    <a:pt x="674" y="508"/>
                  </a:lnTo>
                  <a:lnTo>
                    <a:pt x="0" y="896"/>
                  </a:lnTo>
                  <a:lnTo>
                    <a:pt x="0" y="862"/>
                  </a:lnTo>
                  <a:close/>
                  <a:moveTo>
                    <a:pt x="0" y="987"/>
                  </a:moveTo>
                  <a:lnTo>
                    <a:pt x="714" y="576"/>
                  </a:lnTo>
                  <a:lnTo>
                    <a:pt x="716" y="574"/>
                  </a:lnTo>
                  <a:lnTo>
                    <a:pt x="1573" y="80"/>
                  </a:lnTo>
                  <a:lnTo>
                    <a:pt x="1573" y="114"/>
                  </a:lnTo>
                  <a:lnTo>
                    <a:pt x="733" y="599"/>
                  </a:lnTo>
                  <a:lnTo>
                    <a:pt x="729" y="601"/>
                  </a:lnTo>
                  <a:lnTo>
                    <a:pt x="0" y="1023"/>
                  </a:lnTo>
                  <a:lnTo>
                    <a:pt x="0" y="987"/>
                  </a:lnTo>
                  <a:close/>
                  <a:moveTo>
                    <a:pt x="0" y="1112"/>
                  </a:moveTo>
                  <a:lnTo>
                    <a:pt x="767" y="669"/>
                  </a:lnTo>
                  <a:lnTo>
                    <a:pt x="772" y="667"/>
                  </a:lnTo>
                  <a:lnTo>
                    <a:pt x="1573" y="205"/>
                  </a:lnTo>
                  <a:lnTo>
                    <a:pt x="1573" y="241"/>
                  </a:lnTo>
                  <a:lnTo>
                    <a:pt x="786" y="695"/>
                  </a:lnTo>
                  <a:lnTo>
                    <a:pt x="782" y="697"/>
                  </a:lnTo>
                  <a:lnTo>
                    <a:pt x="0" y="1148"/>
                  </a:lnTo>
                  <a:lnTo>
                    <a:pt x="0" y="1112"/>
                  </a:lnTo>
                  <a:close/>
                  <a:moveTo>
                    <a:pt x="0" y="1237"/>
                  </a:moveTo>
                  <a:lnTo>
                    <a:pt x="822" y="762"/>
                  </a:lnTo>
                  <a:lnTo>
                    <a:pt x="827" y="760"/>
                  </a:lnTo>
                  <a:lnTo>
                    <a:pt x="1573" y="330"/>
                  </a:lnTo>
                  <a:lnTo>
                    <a:pt x="1573" y="366"/>
                  </a:lnTo>
                  <a:lnTo>
                    <a:pt x="841" y="788"/>
                  </a:lnTo>
                  <a:lnTo>
                    <a:pt x="837" y="790"/>
                  </a:lnTo>
                  <a:lnTo>
                    <a:pt x="0" y="1273"/>
                  </a:lnTo>
                  <a:lnTo>
                    <a:pt x="0" y="1237"/>
                  </a:lnTo>
                  <a:close/>
                  <a:moveTo>
                    <a:pt x="0" y="1364"/>
                  </a:moveTo>
                  <a:lnTo>
                    <a:pt x="875" y="858"/>
                  </a:lnTo>
                  <a:lnTo>
                    <a:pt x="880" y="856"/>
                  </a:lnTo>
                  <a:lnTo>
                    <a:pt x="1573" y="455"/>
                  </a:lnTo>
                  <a:lnTo>
                    <a:pt x="1573" y="491"/>
                  </a:lnTo>
                  <a:lnTo>
                    <a:pt x="897" y="883"/>
                  </a:lnTo>
                  <a:lnTo>
                    <a:pt x="892" y="885"/>
                  </a:lnTo>
                  <a:lnTo>
                    <a:pt x="0" y="1398"/>
                  </a:lnTo>
                  <a:lnTo>
                    <a:pt x="0" y="1364"/>
                  </a:lnTo>
                  <a:close/>
                  <a:moveTo>
                    <a:pt x="0" y="1489"/>
                  </a:moveTo>
                  <a:lnTo>
                    <a:pt x="930" y="951"/>
                  </a:lnTo>
                  <a:lnTo>
                    <a:pt x="935" y="949"/>
                  </a:lnTo>
                  <a:lnTo>
                    <a:pt x="1573" y="582"/>
                  </a:lnTo>
                  <a:lnTo>
                    <a:pt x="1573" y="616"/>
                  </a:lnTo>
                  <a:lnTo>
                    <a:pt x="950" y="976"/>
                  </a:lnTo>
                  <a:lnTo>
                    <a:pt x="945" y="978"/>
                  </a:lnTo>
                  <a:lnTo>
                    <a:pt x="0" y="1525"/>
                  </a:lnTo>
                  <a:lnTo>
                    <a:pt x="0" y="1489"/>
                  </a:lnTo>
                  <a:close/>
                  <a:moveTo>
                    <a:pt x="0" y="1614"/>
                  </a:moveTo>
                  <a:lnTo>
                    <a:pt x="986" y="1046"/>
                  </a:lnTo>
                  <a:lnTo>
                    <a:pt x="990" y="1044"/>
                  </a:lnTo>
                  <a:lnTo>
                    <a:pt x="1573" y="707"/>
                  </a:lnTo>
                  <a:lnTo>
                    <a:pt x="1573" y="743"/>
                  </a:lnTo>
                  <a:lnTo>
                    <a:pt x="1005" y="1069"/>
                  </a:lnTo>
                  <a:lnTo>
                    <a:pt x="1000" y="1072"/>
                  </a:lnTo>
                  <a:lnTo>
                    <a:pt x="0" y="1650"/>
                  </a:lnTo>
                  <a:lnTo>
                    <a:pt x="0" y="1614"/>
                  </a:lnTo>
                  <a:close/>
                  <a:moveTo>
                    <a:pt x="0" y="1739"/>
                  </a:moveTo>
                  <a:lnTo>
                    <a:pt x="1039" y="1139"/>
                  </a:lnTo>
                  <a:lnTo>
                    <a:pt x="1043" y="1137"/>
                  </a:lnTo>
                  <a:lnTo>
                    <a:pt x="1573" y="832"/>
                  </a:lnTo>
                  <a:lnTo>
                    <a:pt x="1573" y="868"/>
                  </a:lnTo>
                  <a:lnTo>
                    <a:pt x="1058" y="1165"/>
                  </a:lnTo>
                  <a:lnTo>
                    <a:pt x="1056" y="1167"/>
                  </a:lnTo>
                  <a:lnTo>
                    <a:pt x="0" y="1775"/>
                  </a:lnTo>
                  <a:lnTo>
                    <a:pt x="0" y="1739"/>
                  </a:lnTo>
                  <a:close/>
                  <a:moveTo>
                    <a:pt x="0" y="1866"/>
                  </a:moveTo>
                  <a:lnTo>
                    <a:pt x="1094" y="1235"/>
                  </a:lnTo>
                  <a:lnTo>
                    <a:pt x="1098" y="1232"/>
                  </a:lnTo>
                  <a:lnTo>
                    <a:pt x="1573" y="957"/>
                  </a:lnTo>
                  <a:lnTo>
                    <a:pt x="1573" y="993"/>
                  </a:lnTo>
                  <a:lnTo>
                    <a:pt x="1113" y="1258"/>
                  </a:lnTo>
                  <a:lnTo>
                    <a:pt x="1109" y="1260"/>
                  </a:lnTo>
                  <a:lnTo>
                    <a:pt x="0" y="1900"/>
                  </a:lnTo>
                  <a:lnTo>
                    <a:pt x="0" y="1866"/>
                  </a:lnTo>
                  <a:close/>
                </a:path>
              </a:pathLst>
            </a:custGeom>
            <a:solidFill>
              <a:srgbClr val="F5AF32"/>
            </a:solidFill>
            <a:ln>
              <a:noFill/>
            </a:ln>
          </p:spPr>
          <p:txBody>
            <a:bodyPr vert="horz" wrap="square" lIns="91440" tIns="45720" rIns="91440" bIns="45720" numCol="1" anchor="t" anchorCtr="0" compatLnSpc="1">
              <a:prstTxWarp prst="textNoShape">
                <a:avLst/>
              </a:prstTxWarp>
            </a:bodyPr>
            <a:lstStyle/>
            <a:p>
              <a:endParaRPr lang="fi-FI"/>
            </a:p>
          </p:txBody>
        </p:sp>
      </p:grpSp>
      <p:sp>
        <p:nvSpPr>
          <p:cNvPr id="2" name="Title 1">
            <a:extLst>
              <a:ext uri="{FF2B5EF4-FFF2-40B4-BE49-F238E27FC236}">
                <a16:creationId xmlns:a16="http://schemas.microsoft.com/office/drawing/2014/main" id="{4484C1C1-56BC-4C5C-80B4-65A90C5AADEB}"/>
              </a:ext>
            </a:extLst>
          </p:cNvPr>
          <p:cNvSpPr>
            <a:spLocks noGrp="1"/>
          </p:cNvSpPr>
          <p:nvPr>
            <p:ph type="ctrTitle"/>
          </p:nvPr>
        </p:nvSpPr>
        <p:spPr>
          <a:xfrm>
            <a:off x="623888" y="3289548"/>
            <a:ext cx="8496448" cy="1867644"/>
          </a:xfrm>
        </p:spPr>
        <p:txBody>
          <a:bodyPr anchor="ctr" anchorCtr="0"/>
          <a:lstStyle>
            <a:lvl1pPr algn="l">
              <a:defRPr sz="3600"/>
            </a:lvl1pPr>
          </a:lstStyle>
          <a:p>
            <a:r>
              <a:rPr lang="fi-FI" noProof="0"/>
              <a:t>Muokkaa ots. perustyyl. napsautt.</a:t>
            </a:r>
            <a:endParaRPr lang="fi-FI" noProof="0" dirty="0"/>
          </a:p>
        </p:txBody>
      </p:sp>
      <p:sp>
        <p:nvSpPr>
          <p:cNvPr id="3" name="Subtitle 2">
            <a:extLst>
              <a:ext uri="{FF2B5EF4-FFF2-40B4-BE49-F238E27FC236}">
                <a16:creationId xmlns:a16="http://schemas.microsoft.com/office/drawing/2014/main" id="{63AF31CA-7938-4A26-B912-6E5696E1540F}"/>
              </a:ext>
            </a:extLst>
          </p:cNvPr>
          <p:cNvSpPr>
            <a:spLocks noGrp="1"/>
          </p:cNvSpPr>
          <p:nvPr>
            <p:ph type="subTitle" idx="1"/>
          </p:nvPr>
        </p:nvSpPr>
        <p:spPr>
          <a:xfrm>
            <a:off x="623888" y="5301208"/>
            <a:ext cx="8496448" cy="720080"/>
          </a:xfrm>
        </p:spPr>
        <p:txBody>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a:extLst>
              <a:ext uri="{FF2B5EF4-FFF2-40B4-BE49-F238E27FC236}">
                <a16:creationId xmlns:a16="http://schemas.microsoft.com/office/drawing/2014/main" id="{D11A0A36-B941-4536-ABDD-C4C73CE7694E}"/>
              </a:ext>
            </a:extLst>
          </p:cNvPr>
          <p:cNvSpPr>
            <a:spLocks noGrp="1"/>
          </p:cNvSpPr>
          <p:nvPr>
            <p:ph type="dt" sz="half" idx="10"/>
          </p:nvPr>
        </p:nvSpPr>
        <p:spPr>
          <a:xfrm>
            <a:off x="981729" y="6524625"/>
            <a:ext cx="1440755" cy="144735"/>
          </a:xfrm>
        </p:spPr>
        <p:txBody>
          <a:bodyPr/>
          <a:lstStyle/>
          <a:p>
            <a:fld id="{23F31E15-61D9-4B4D-9423-D07261BC5420}"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232A1594-A532-46DE-863E-2947297F3A99}"/>
              </a:ext>
            </a:extLst>
          </p:cNvPr>
          <p:cNvSpPr>
            <a:spLocks noGrp="1"/>
          </p:cNvSpPr>
          <p:nvPr>
            <p:ph type="ftr" sz="quarter" idx="11"/>
          </p:nvPr>
        </p:nvSpPr>
        <p:spPr>
          <a:xfrm>
            <a:off x="2423592" y="6524625"/>
            <a:ext cx="8135938" cy="144736"/>
          </a:xfrm>
        </p:spPr>
        <p:txBody>
          <a:bodyPr/>
          <a:lstStyle>
            <a:lvl1pPr algn="l">
              <a:defRPr/>
            </a:lvl1p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645A8A03-E068-4A1A-82BC-B551B0487F05}"/>
              </a:ext>
            </a:extLst>
          </p:cNvPr>
          <p:cNvSpPr>
            <a:spLocks noGrp="1"/>
          </p:cNvSpPr>
          <p:nvPr>
            <p:ph type="sldNum" sz="quarter" idx="12"/>
          </p:nvPr>
        </p:nvSpPr>
        <p:spPr>
          <a:xfrm>
            <a:off x="623392" y="6524625"/>
            <a:ext cx="358337" cy="144735"/>
          </a:xfrm>
        </p:spPr>
        <p:txBody>
          <a:bodyPr/>
          <a:lstStyle/>
          <a:p>
            <a:fld id="{5DE7B5AE-1463-4A08-9B0E-AEB5B23D18B5}" type="slidenum">
              <a:rPr lang="fi-FI" noProof="0" smtClean="0"/>
              <a:t>‹#›</a:t>
            </a:fld>
            <a:endParaRPr lang="fi-FI" noProof="0" dirty="0"/>
          </a:p>
        </p:txBody>
      </p:sp>
      <p:sp>
        <p:nvSpPr>
          <p:cNvPr id="13" name="Freeform 6">
            <a:extLst>
              <a:ext uri="{C183D7F6-B498-43B3-948B-1728B52AA6E4}">
                <adec:decorative xmlns:adec="http://schemas.microsoft.com/office/drawing/2017/decorative" val="1"/>
              </a:ext>
            </a:extLst>
          </p:cNvPr>
          <p:cNvSpPr>
            <a:spLocks noChangeAspect="1" noEditPoints="1"/>
          </p:cNvSpPr>
          <p:nvPr userDrawn="1"/>
        </p:nvSpPr>
        <p:spPr bwMode="auto">
          <a:xfrm>
            <a:off x="623888" y="620713"/>
            <a:ext cx="1730746" cy="1728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803183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
    <p:spTree>
      <p:nvGrpSpPr>
        <p:cNvPr id="1" name=""/>
        <p:cNvGrpSpPr/>
        <p:nvPr/>
      </p:nvGrpSpPr>
      <p:grpSpPr>
        <a:xfrm>
          <a:off x="0" y="0"/>
          <a:ext cx="0" cy="0"/>
          <a:chOff x="0" y="0"/>
          <a:chExt cx="0" cy="0"/>
        </a:xfrm>
      </p:grpSpPr>
      <p:grpSp>
        <p:nvGrpSpPr>
          <p:cNvPr id="12" name="Group 11"/>
          <p:cNvGrpSpPr/>
          <p:nvPr userDrawn="1"/>
        </p:nvGrpSpPr>
        <p:grpSpPr>
          <a:xfrm>
            <a:off x="0" y="4508500"/>
            <a:ext cx="12192000" cy="2349500"/>
            <a:chOff x="0" y="4508500"/>
            <a:chExt cx="12192000" cy="2349500"/>
          </a:xfrm>
        </p:grpSpPr>
        <p:sp>
          <p:nvSpPr>
            <p:cNvPr id="19" name="Rectangle 18">
              <a:extLst>
                <a:ext uri="{C183D7F6-B498-43B3-948B-1728B52AA6E4}">
                  <adec:decorative xmlns:adec="http://schemas.microsoft.com/office/drawing/2017/decorative" val="1"/>
                </a:ext>
              </a:extLst>
            </p:cNvPr>
            <p:cNvSpPr/>
            <p:nvPr userDrawn="1"/>
          </p:nvSpPr>
          <p:spPr>
            <a:xfrm>
              <a:off x="0" y="4508500"/>
              <a:ext cx="12192000" cy="2349500"/>
            </a:xfrm>
            <a:custGeom>
              <a:avLst/>
              <a:gdLst/>
              <a:ahLst/>
              <a:cxnLst/>
              <a:rect l="l" t="t" r="r" b="b"/>
              <a:pathLst>
                <a:path w="12192000" h="2349500">
                  <a:moveTo>
                    <a:pt x="0" y="0"/>
                  </a:moveTo>
                  <a:lnTo>
                    <a:pt x="479376" y="0"/>
                  </a:lnTo>
                  <a:lnTo>
                    <a:pt x="479376" y="1872828"/>
                  </a:lnTo>
                  <a:lnTo>
                    <a:pt x="11712624" y="1872828"/>
                  </a:lnTo>
                  <a:lnTo>
                    <a:pt x="11712624" y="0"/>
                  </a:lnTo>
                  <a:lnTo>
                    <a:pt x="12192000" y="0"/>
                  </a:lnTo>
                  <a:lnTo>
                    <a:pt x="12192000" y="2349500"/>
                  </a:lnTo>
                  <a:lnTo>
                    <a:pt x="0" y="2349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0" name="Freeform 6"/>
            <p:cNvSpPr>
              <a:spLocks noEditPoints="1"/>
            </p:cNvSpPr>
            <p:nvPr userDrawn="1"/>
          </p:nvSpPr>
          <p:spPr bwMode="auto">
            <a:xfrm>
              <a:off x="0" y="4509120"/>
              <a:ext cx="12192000" cy="2348880"/>
            </a:xfrm>
            <a:custGeom>
              <a:avLst/>
              <a:gdLst>
                <a:gd name="T0" fmla="*/ 5321 w 7688"/>
                <a:gd name="T1" fmla="*/ 1399 h 1482"/>
                <a:gd name="T2" fmla="*/ 7682 w 7688"/>
                <a:gd name="T3" fmla="*/ 0 h 1482"/>
                <a:gd name="T4" fmla="*/ 297 w 7688"/>
                <a:gd name="T5" fmla="*/ 0 h 1482"/>
                <a:gd name="T6" fmla="*/ 0 w 7688"/>
                <a:gd name="T7" fmla="*/ 330 h 1482"/>
                <a:gd name="T8" fmla="*/ 894 w 7688"/>
                <a:gd name="T9" fmla="*/ 29 h 1482"/>
                <a:gd name="T10" fmla="*/ 0 w 7688"/>
                <a:gd name="T11" fmla="*/ 672 h 1482"/>
                <a:gd name="T12" fmla="*/ 0 w 7688"/>
                <a:gd name="T13" fmla="*/ 833 h 1482"/>
                <a:gd name="T14" fmla="*/ 0 w 7688"/>
                <a:gd name="T15" fmla="*/ 833 h 1482"/>
                <a:gd name="T16" fmla="*/ 1074 w 7688"/>
                <a:gd name="T17" fmla="*/ 339 h 1482"/>
                <a:gd name="T18" fmla="*/ 1132 w 7688"/>
                <a:gd name="T19" fmla="*/ 430 h 1482"/>
                <a:gd name="T20" fmla="*/ 2094 w 7688"/>
                <a:gd name="T21" fmla="*/ 0 h 1482"/>
                <a:gd name="T22" fmla="*/ 2248 w 7688"/>
                <a:gd name="T23" fmla="*/ 0 h 1482"/>
                <a:gd name="T24" fmla="*/ 7688 w 7688"/>
                <a:gd name="T25" fmla="*/ 873 h 1482"/>
                <a:gd name="T26" fmla="*/ 7131 w 7688"/>
                <a:gd name="T27" fmla="*/ 1482 h 1482"/>
                <a:gd name="T28" fmla="*/ 7288 w 7688"/>
                <a:gd name="T29" fmla="*/ 1482 h 1482"/>
                <a:gd name="T30" fmla="*/ 5832 w 7688"/>
                <a:gd name="T31" fmla="*/ 1482 h 1482"/>
                <a:gd name="T32" fmla="*/ 7352 w 7688"/>
                <a:gd name="T33" fmla="*/ 729 h 1482"/>
                <a:gd name="T34" fmla="*/ 6205 w 7688"/>
                <a:gd name="T35" fmla="*/ 1482 h 1482"/>
                <a:gd name="T36" fmla="*/ 6205 w 7688"/>
                <a:gd name="T37" fmla="*/ 1482 h 1482"/>
                <a:gd name="T38" fmla="*/ 6485 w 7688"/>
                <a:gd name="T39" fmla="*/ 1482 h 1482"/>
                <a:gd name="T40" fmla="*/ 2528 w 7688"/>
                <a:gd name="T41" fmla="*/ 0 h 1482"/>
                <a:gd name="T42" fmla="*/ 7231 w 7688"/>
                <a:gd name="T43" fmla="*/ 513 h 1482"/>
                <a:gd name="T44" fmla="*/ 6955 w 7688"/>
                <a:gd name="T45" fmla="*/ 44 h 1482"/>
                <a:gd name="T46" fmla="*/ 5158 w 7688"/>
                <a:gd name="T47" fmla="*/ 1117 h 1482"/>
                <a:gd name="T48" fmla="*/ 5201 w 7688"/>
                <a:gd name="T49" fmla="*/ 1183 h 1482"/>
                <a:gd name="T50" fmla="*/ 6120 w 7688"/>
                <a:gd name="T51" fmla="*/ 687 h 1482"/>
                <a:gd name="T52" fmla="*/ 6158 w 7688"/>
                <a:gd name="T53" fmla="*/ 755 h 1482"/>
                <a:gd name="T54" fmla="*/ 5270 w 7688"/>
                <a:gd name="T55" fmla="*/ 1304 h 1482"/>
                <a:gd name="T56" fmla="*/ 7688 w 7688"/>
                <a:gd name="T57" fmla="*/ 159 h 1482"/>
                <a:gd name="T58" fmla="*/ 4609 w 7688"/>
                <a:gd name="T59" fmla="*/ 178 h 1482"/>
                <a:gd name="T60" fmla="*/ 2783 w 7688"/>
                <a:gd name="T61" fmla="*/ 1198 h 1482"/>
                <a:gd name="T62" fmla="*/ 4715 w 7688"/>
                <a:gd name="T63" fmla="*/ 369 h 1482"/>
                <a:gd name="T64" fmla="*/ 3793 w 7688"/>
                <a:gd name="T65" fmla="*/ 863 h 1482"/>
                <a:gd name="T66" fmla="*/ 2941 w 7688"/>
                <a:gd name="T67" fmla="*/ 1482 h 1482"/>
                <a:gd name="T68" fmla="*/ 4768 w 7688"/>
                <a:gd name="T69" fmla="*/ 462 h 1482"/>
                <a:gd name="T70" fmla="*/ 4828 w 7688"/>
                <a:gd name="T71" fmla="*/ 555 h 1482"/>
                <a:gd name="T72" fmla="*/ 4861 w 7688"/>
                <a:gd name="T73" fmla="*/ 623 h 1482"/>
                <a:gd name="T74" fmla="*/ 6161 w 7688"/>
                <a:gd name="T75" fmla="*/ 0 h 1482"/>
                <a:gd name="T76" fmla="*/ 3874 w 7688"/>
                <a:gd name="T77" fmla="*/ 1482 h 1482"/>
                <a:gd name="T78" fmla="*/ 5042 w 7688"/>
                <a:gd name="T79" fmla="*/ 933 h 1482"/>
                <a:gd name="T80" fmla="*/ 5099 w 7688"/>
                <a:gd name="T81" fmla="*/ 1026 h 1482"/>
                <a:gd name="T82" fmla="*/ 6875 w 7688"/>
                <a:gd name="T83" fmla="*/ 0 h 1482"/>
                <a:gd name="T84" fmla="*/ 2838 w 7688"/>
                <a:gd name="T85" fmla="*/ 1291 h 1482"/>
                <a:gd name="T86" fmla="*/ 3755 w 7688"/>
                <a:gd name="T87" fmla="*/ 795 h 1482"/>
                <a:gd name="T88" fmla="*/ 2138 w 7688"/>
                <a:gd name="T89" fmla="*/ 1482 h 1482"/>
                <a:gd name="T90" fmla="*/ 1354 w 7688"/>
                <a:gd name="T91" fmla="*/ 806 h 1482"/>
                <a:gd name="T92" fmla="*/ 337 w 7688"/>
                <a:gd name="T93" fmla="*/ 1482 h 1482"/>
                <a:gd name="T94" fmla="*/ 1462 w 7688"/>
                <a:gd name="T95" fmla="*/ 992 h 1482"/>
                <a:gd name="T96" fmla="*/ 1507 w 7688"/>
                <a:gd name="T97" fmla="*/ 1058 h 1482"/>
                <a:gd name="T98" fmla="*/ 2424 w 7688"/>
                <a:gd name="T99" fmla="*/ 562 h 1482"/>
                <a:gd name="T100" fmla="*/ 2479 w 7688"/>
                <a:gd name="T101" fmla="*/ 657 h 1482"/>
                <a:gd name="T102" fmla="*/ 3367 w 7688"/>
                <a:gd name="T103" fmla="*/ 108 h 1482"/>
                <a:gd name="T104" fmla="*/ 1630 w 7688"/>
                <a:gd name="T105" fmla="*/ 1274 h 1482"/>
                <a:gd name="T106" fmla="*/ 3427 w 7688"/>
                <a:gd name="T107" fmla="*/ 201 h 1482"/>
                <a:gd name="T108" fmla="*/ 1681 w 7688"/>
                <a:gd name="T109" fmla="*/ 1370 h 1482"/>
                <a:gd name="T110" fmla="*/ 3990 w 7688"/>
                <a:gd name="T111" fmla="*/ 0 h 1482"/>
                <a:gd name="T112" fmla="*/ 1704 w 7688"/>
                <a:gd name="T113" fmla="*/ 1482 h 1482"/>
                <a:gd name="T114" fmla="*/ 4270 w 7688"/>
                <a:gd name="T115" fmla="*/ 0 h 1482"/>
                <a:gd name="T116" fmla="*/ 3605 w 7688"/>
                <a:gd name="T117" fmla="*/ 509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8" h="1482">
                  <a:moveTo>
                    <a:pt x="7682" y="0"/>
                  </a:moveTo>
                  <a:lnTo>
                    <a:pt x="7688" y="0"/>
                  </a:lnTo>
                  <a:lnTo>
                    <a:pt x="7688" y="34"/>
                  </a:lnTo>
                  <a:lnTo>
                    <a:pt x="7137" y="352"/>
                  </a:lnTo>
                  <a:lnTo>
                    <a:pt x="7133" y="354"/>
                  </a:lnTo>
                  <a:lnTo>
                    <a:pt x="6228" y="875"/>
                  </a:lnTo>
                  <a:lnTo>
                    <a:pt x="5326" y="1397"/>
                  </a:lnTo>
                  <a:lnTo>
                    <a:pt x="5321" y="1399"/>
                  </a:lnTo>
                  <a:lnTo>
                    <a:pt x="5179" y="1482"/>
                  </a:lnTo>
                  <a:lnTo>
                    <a:pt x="5118" y="1482"/>
                  </a:lnTo>
                  <a:lnTo>
                    <a:pt x="5306" y="1374"/>
                  </a:lnTo>
                  <a:lnTo>
                    <a:pt x="5311" y="1372"/>
                  </a:lnTo>
                  <a:lnTo>
                    <a:pt x="6214" y="848"/>
                  </a:lnTo>
                  <a:lnTo>
                    <a:pt x="7118" y="326"/>
                  </a:lnTo>
                  <a:lnTo>
                    <a:pt x="7123" y="324"/>
                  </a:lnTo>
                  <a:lnTo>
                    <a:pt x="7682" y="0"/>
                  </a:lnTo>
                  <a:close/>
                  <a:moveTo>
                    <a:pt x="0" y="82"/>
                  </a:moveTo>
                  <a:lnTo>
                    <a:pt x="0" y="46"/>
                  </a:lnTo>
                  <a:lnTo>
                    <a:pt x="81" y="0"/>
                  </a:lnTo>
                  <a:lnTo>
                    <a:pt x="142" y="0"/>
                  </a:lnTo>
                  <a:lnTo>
                    <a:pt x="0" y="82"/>
                  </a:lnTo>
                  <a:close/>
                  <a:moveTo>
                    <a:pt x="0" y="207"/>
                  </a:moveTo>
                  <a:lnTo>
                    <a:pt x="0" y="171"/>
                  </a:lnTo>
                  <a:lnTo>
                    <a:pt x="297" y="0"/>
                  </a:lnTo>
                  <a:lnTo>
                    <a:pt x="303" y="0"/>
                  </a:lnTo>
                  <a:lnTo>
                    <a:pt x="358" y="0"/>
                  </a:lnTo>
                  <a:lnTo>
                    <a:pt x="0" y="207"/>
                  </a:lnTo>
                  <a:close/>
                  <a:moveTo>
                    <a:pt x="0" y="330"/>
                  </a:moveTo>
                  <a:lnTo>
                    <a:pt x="0" y="294"/>
                  </a:lnTo>
                  <a:lnTo>
                    <a:pt x="509" y="0"/>
                  </a:lnTo>
                  <a:lnTo>
                    <a:pt x="572" y="0"/>
                  </a:lnTo>
                  <a:lnTo>
                    <a:pt x="0" y="330"/>
                  </a:lnTo>
                  <a:close/>
                  <a:moveTo>
                    <a:pt x="0" y="456"/>
                  </a:moveTo>
                  <a:lnTo>
                    <a:pt x="0" y="420"/>
                  </a:lnTo>
                  <a:lnTo>
                    <a:pt x="727" y="0"/>
                  </a:lnTo>
                  <a:lnTo>
                    <a:pt x="788" y="0"/>
                  </a:lnTo>
                  <a:lnTo>
                    <a:pt x="0" y="456"/>
                  </a:lnTo>
                  <a:close/>
                  <a:moveTo>
                    <a:pt x="0" y="581"/>
                  </a:moveTo>
                  <a:lnTo>
                    <a:pt x="0" y="547"/>
                  </a:lnTo>
                  <a:lnTo>
                    <a:pt x="894" y="29"/>
                  </a:lnTo>
                  <a:lnTo>
                    <a:pt x="899" y="27"/>
                  </a:lnTo>
                  <a:lnTo>
                    <a:pt x="945" y="0"/>
                  </a:lnTo>
                  <a:lnTo>
                    <a:pt x="1007" y="0"/>
                  </a:lnTo>
                  <a:lnTo>
                    <a:pt x="913" y="53"/>
                  </a:lnTo>
                  <a:lnTo>
                    <a:pt x="911" y="55"/>
                  </a:lnTo>
                  <a:lnTo>
                    <a:pt x="0" y="581"/>
                  </a:lnTo>
                  <a:close/>
                  <a:moveTo>
                    <a:pt x="0" y="708"/>
                  </a:moveTo>
                  <a:lnTo>
                    <a:pt x="0" y="672"/>
                  </a:lnTo>
                  <a:lnTo>
                    <a:pt x="949" y="123"/>
                  </a:lnTo>
                  <a:lnTo>
                    <a:pt x="954" y="121"/>
                  </a:lnTo>
                  <a:lnTo>
                    <a:pt x="1161" y="0"/>
                  </a:lnTo>
                  <a:lnTo>
                    <a:pt x="1225" y="0"/>
                  </a:lnTo>
                  <a:lnTo>
                    <a:pt x="968" y="148"/>
                  </a:lnTo>
                  <a:lnTo>
                    <a:pt x="964" y="150"/>
                  </a:lnTo>
                  <a:lnTo>
                    <a:pt x="0" y="708"/>
                  </a:lnTo>
                  <a:close/>
                  <a:moveTo>
                    <a:pt x="0" y="833"/>
                  </a:moveTo>
                  <a:lnTo>
                    <a:pt x="0" y="797"/>
                  </a:lnTo>
                  <a:lnTo>
                    <a:pt x="1005" y="218"/>
                  </a:lnTo>
                  <a:lnTo>
                    <a:pt x="1007" y="216"/>
                  </a:lnTo>
                  <a:lnTo>
                    <a:pt x="1380" y="0"/>
                  </a:lnTo>
                  <a:lnTo>
                    <a:pt x="1441" y="0"/>
                  </a:lnTo>
                  <a:lnTo>
                    <a:pt x="1024" y="241"/>
                  </a:lnTo>
                  <a:lnTo>
                    <a:pt x="1019" y="244"/>
                  </a:lnTo>
                  <a:lnTo>
                    <a:pt x="0" y="833"/>
                  </a:lnTo>
                  <a:close/>
                  <a:moveTo>
                    <a:pt x="0" y="958"/>
                  </a:moveTo>
                  <a:lnTo>
                    <a:pt x="0" y="922"/>
                  </a:lnTo>
                  <a:lnTo>
                    <a:pt x="1057" y="311"/>
                  </a:lnTo>
                  <a:lnTo>
                    <a:pt x="1062" y="309"/>
                  </a:lnTo>
                  <a:lnTo>
                    <a:pt x="1598" y="0"/>
                  </a:lnTo>
                  <a:lnTo>
                    <a:pt x="1659" y="0"/>
                  </a:lnTo>
                  <a:lnTo>
                    <a:pt x="1077" y="337"/>
                  </a:lnTo>
                  <a:lnTo>
                    <a:pt x="1074" y="339"/>
                  </a:lnTo>
                  <a:lnTo>
                    <a:pt x="0" y="958"/>
                  </a:lnTo>
                  <a:close/>
                  <a:moveTo>
                    <a:pt x="0" y="1083"/>
                  </a:moveTo>
                  <a:lnTo>
                    <a:pt x="0" y="1049"/>
                  </a:lnTo>
                  <a:lnTo>
                    <a:pt x="1113" y="405"/>
                  </a:lnTo>
                  <a:lnTo>
                    <a:pt x="1117" y="403"/>
                  </a:lnTo>
                  <a:lnTo>
                    <a:pt x="1814" y="0"/>
                  </a:lnTo>
                  <a:lnTo>
                    <a:pt x="1875" y="0"/>
                  </a:lnTo>
                  <a:lnTo>
                    <a:pt x="1132" y="430"/>
                  </a:lnTo>
                  <a:lnTo>
                    <a:pt x="1127" y="432"/>
                  </a:lnTo>
                  <a:lnTo>
                    <a:pt x="0" y="1083"/>
                  </a:lnTo>
                  <a:close/>
                  <a:moveTo>
                    <a:pt x="0" y="1211"/>
                  </a:moveTo>
                  <a:lnTo>
                    <a:pt x="0" y="1175"/>
                  </a:lnTo>
                  <a:lnTo>
                    <a:pt x="1168" y="500"/>
                  </a:lnTo>
                  <a:lnTo>
                    <a:pt x="1170" y="498"/>
                  </a:lnTo>
                  <a:lnTo>
                    <a:pt x="2032" y="0"/>
                  </a:lnTo>
                  <a:lnTo>
                    <a:pt x="2094" y="0"/>
                  </a:lnTo>
                  <a:lnTo>
                    <a:pt x="1187" y="526"/>
                  </a:lnTo>
                  <a:lnTo>
                    <a:pt x="1183" y="528"/>
                  </a:lnTo>
                  <a:lnTo>
                    <a:pt x="0" y="1211"/>
                  </a:lnTo>
                  <a:close/>
                  <a:moveTo>
                    <a:pt x="0" y="1336"/>
                  </a:moveTo>
                  <a:lnTo>
                    <a:pt x="0" y="1300"/>
                  </a:lnTo>
                  <a:lnTo>
                    <a:pt x="1221" y="593"/>
                  </a:lnTo>
                  <a:lnTo>
                    <a:pt x="1225" y="591"/>
                  </a:lnTo>
                  <a:lnTo>
                    <a:pt x="2248" y="0"/>
                  </a:lnTo>
                  <a:lnTo>
                    <a:pt x="2312" y="0"/>
                  </a:lnTo>
                  <a:lnTo>
                    <a:pt x="1240" y="619"/>
                  </a:lnTo>
                  <a:lnTo>
                    <a:pt x="1238" y="621"/>
                  </a:lnTo>
                  <a:lnTo>
                    <a:pt x="0" y="1336"/>
                  </a:lnTo>
                  <a:close/>
                  <a:moveTo>
                    <a:pt x="7688" y="909"/>
                  </a:moveTo>
                  <a:lnTo>
                    <a:pt x="6697" y="1482"/>
                  </a:lnTo>
                  <a:lnTo>
                    <a:pt x="6635" y="1482"/>
                  </a:lnTo>
                  <a:lnTo>
                    <a:pt x="7688" y="873"/>
                  </a:lnTo>
                  <a:lnTo>
                    <a:pt x="7688" y="909"/>
                  </a:lnTo>
                  <a:close/>
                  <a:moveTo>
                    <a:pt x="7688" y="1035"/>
                  </a:moveTo>
                  <a:lnTo>
                    <a:pt x="6915" y="1482"/>
                  </a:lnTo>
                  <a:lnTo>
                    <a:pt x="6854" y="1482"/>
                  </a:lnTo>
                  <a:lnTo>
                    <a:pt x="7688" y="998"/>
                  </a:lnTo>
                  <a:lnTo>
                    <a:pt x="7688" y="1035"/>
                  </a:lnTo>
                  <a:close/>
                  <a:moveTo>
                    <a:pt x="7688" y="1162"/>
                  </a:moveTo>
                  <a:lnTo>
                    <a:pt x="7131" y="1482"/>
                  </a:lnTo>
                  <a:lnTo>
                    <a:pt x="7070" y="1482"/>
                  </a:lnTo>
                  <a:lnTo>
                    <a:pt x="7688" y="1126"/>
                  </a:lnTo>
                  <a:lnTo>
                    <a:pt x="7688" y="1162"/>
                  </a:lnTo>
                  <a:close/>
                  <a:moveTo>
                    <a:pt x="7288" y="1482"/>
                  </a:moveTo>
                  <a:lnTo>
                    <a:pt x="7688" y="1251"/>
                  </a:lnTo>
                  <a:lnTo>
                    <a:pt x="7688" y="1287"/>
                  </a:lnTo>
                  <a:lnTo>
                    <a:pt x="7349" y="1482"/>
                  </a:lnTo>
                  <a:lnTo>
                    <a:pt x="7288" y="1482"/>
                  </a:lnTo>
                  <a:close/>
                  <a:moveTo>
                    <a:pt x="7504" y="1482"/>
                  </a:moveTo>
                  <a:lnTo>
                    <a:pt x="7688" y="1376"/>
                  </a:lnTo>
                  <a:lnTo>
                    <a:pt x="7688" y="1412"/>
                  </a:lnTo>
                  <a:lnTo>
                    <a:pt x="7568" y="1482"/>
                  </a:lnTo>
                  <a:lnTo>
                    <a:pt x="7504" y="1482"/>
                  </a:lnTo>
                  <a:close/>
                  <a:moveTo>
                    <a:pt x="7301" y="634"/>
                  </a:moveTo>
                  <a:lnTo>
                    <a:pt x="7296" y="636"/>
                  </a:lnTo>
                  <a:lnTo>
                    <a:pt x="5832" y="1482"/>
                  </a:lnTo>
                  <a:lnTo>
                    <a:pt x="5771" y="1482"/>
                  </a:lnTo>
                  <a:lnTo>
                    <a:pt x="7282" y="608"/>
                  </a:lnTo>
                  <a:lnTo>
                    <a:pt x="7286" y="606"/>
                  </a:lnTo>
                  <a:lnTo>
                    <a:pt x="7688" y="375"/>
                  </a:lnTo>
                  <a:lnTo>
                    <a:pt x="7688" y="409"/>
                  </a:lnTo>
                  <a:lnTo>
                    <a:pt x="7301" y="634"/>
                  </a:lnTo>
                  <a:close/>
                  <a:moveTo>
                    <a:pt x="7356" y="727"/>
                  </a:moveTo>
                  <a:lnTo>
                    <a:pt x="7352" y="729"/>
                  </a:lnTo>
                  <a:lnTo>
                    <a:pt x="6050" y="1482"/>
                  </a:lnTo>
                  <a:lnTo>
                    <a:pt x="5987" y="1482"/>
                  </a:lnTo>
                  <a:lnTo>
                    <a:pt x="7335" y="704"/>
                  </a:lnTo>
                  <a:lnTo>
                    <a:pt x="7339" y="702"/>
                  </a:lnTo>
                  <a:lnTo>
                    <a:pt x="7688" y="500"/>
                  </a:lnTo>
                  <a:lnTo>
                    <a:pt x="7688" y="536"/>
                  </a:lnTo>
                  <a:lnTo>
                    <a:pt x="7356" y="727"/>
                  </a:lnTo>
                  <a:close/>
                  <a:moveTo>
                    <a:pt x="6205" y="1482"/>
                  </a:moveTo>
                  <a:lnTo>
                    <a:pt x="7390" y="797"/>
                  </a:lnTo>
                  <a:lnTo>
                    <a:pt x="7394" y="795"/>
                  </a:lnTo>
                  <a:lnTo>
                    <a:pt x="7688" y="625"/>
                  </a:lnTo>
                  <a:lnTo>
                    <a:pt x="7688" y="661"/>
                  </a:lnTo>
                  <a:lnTo>
                    <a:pt x="7409" y="822"/>
                  </a:lnTo>
                  <a:lnTo>
                    <a:pt x="7405" y="825"/>
                  </a:lnTo>
                  <a:lnTo>
                    <a:pt x="6266" y="1482"/>
                  </a:lnTo>
                  <a:lnTo>
                    <a:pt x="6205" y="1482"/>
                  </a:lnTo>
                  <a:close/>
                  <a:moveTo>
                    <a:pt x="6423" y="1482"/>
                  </a:moveTo>
                  <a:lnTo>
                    <a:pt x="7445" y="892"/>
                  </a:lnTo>
                  <a:lnTo>
                    <a:pt x="7449" y="890"/>
                  </a:lnTo>
                  <a:lnTo>
                    <a:pt x="7688" y="750"/>
                  </a:lnTo>
                  <a:lnTo>
                    <a:pt x="7688" y="786"/>
                  </a:lnTo>
                  <a:lnTo>
                    <a:pt x="7464" y="916"/>
                  </a:lnTo>
                  <a:lnTo>
                    <a:pt x="7460" y="918"/>
                  </a:lnTo>
                  <a:lnTo>
                    <a:pt x="6485" y="1482"/>
                  </a:lnTo>
                  <a:lnTo>
                    <a:pt x="6423" y="1482"/>
                  </a:lnTo>
                  <a:close/>
                  <a:moveTo>
                    <a:pt x="1291" y="714"/>
                  </a:moveTo>
                  <a:lnTo>
                    <a:pt x="0" y="1461"/>
                  </a:lnTo>
                  <a:lnTo>
                    <a:pt x="0" y="1425"/>
                  </a:lnTo>
                  <a:lnTo>
                    <a:pt x="1276" y="689"/>
                  </a:lnTo>
                  <a:lnTo>
                    <a:pt x="1280" y="687"/>
                  </a:lnTo>
                  <a:lnTo>
                    <a:pt x="2467" y="0"/>
                  </a:lnTo>
                  <a:lnTo>
                    <a:pt x="2528" y="0"/>
                  </a:lnTo>
                  <a:lnTo>
                    <a:pt x="1295" y="712"/>
                  </a:lnTo>
                  <a:lnTo>
                    <a:pt x="1291" y="714"/>
                  </a:lnTo>
                  <a:close/>
                  <a:moveTo>
                    <a:pt x="7246" y="540"/>
                  </a:moveTo>
                  <a:lnTo>
                    <a:pt x="7241" y="543"/>
                  </a:lnTo>
                  <a:lnTo>
                    <a:pt x="5614" y="1482"/>
                  </a:lnTo>
                  <a:lnTo>
                    <a:pt x="5552" y="1482"/>
                  </a:lnTo>
                  <a:lnTo>
                    <a:pt x="7226" y="515"/>
                  </a:lnTo>
                  <a:lnTo>
                    <a:pt x="7231" y="513"/>
                  </a:lnTo>
                  <a:lnTo>
                    <a:pt x="7688" y="248"/>
                  </a:lnTo>
                  <a:lnTo>
                    <a:pt x="7688" y="284"/>
                  </a:lnTo>
                  <a:lnTo>
                    <a:pt x="7246" y="540"/>
                  </a:lnTo>
                  <a:close/>
                  <a:moveTo>
                    <a:pt x="4465" y="1482"/>
                  </a:moveTo>
                  <a:lnTo>
                    <a:pt x="5143" y="1090"/>
                  </a:lnTo>
                  <a:lnTo>
                    <a:pt x="5148" y="1088"/>
                  </a:lnTo>
                  <a:lnTo>
                    <a:pt x="6050" y="566"/>
                  </a:lnTo>
                  <a:lnTo>
                    <a:pt x="6955" y="44"/>
                  </a:lnTo>
                  <a:lnTo>
                    <a:pt x="6959" y="42"/>
                  </a:lnTo>
                  <a:lnTo>
                    <a:pt x="7029" y="0"/>
                  </a:lnTo>
                  <a:lnTo>
                    <a:pt x="7093" y="0"/>
                  </a:lnTo>
                  <a:lnTo>
                    <a:pt x="6974" y="68"/>
                  </a:lnTo>
                  <a:lnTo>
                    <a:pt x="6970" y="70"/>
                  </a:lnTo>
                  <a:lnTo>
                    <a:pt x="6065" y="591"/>
                  </a:lnTo>
                  <a:lnTo>
                    <a:pt x="5162" y="1115"/>
                  </a:lnTo>
                  <a:lnTo>
                    <a:pt x="5158" y="1117"/>
                  </a:lnTo>
                  <a:lnTo>
                    <a:pt x="4527" y="1482"/>
                  </a:lnTo>
                  <a:lnTo>
                    <a:pt x="4465" y="1482"/>
                  </a:lnTo>
                  <a:close/>
                  <a:moveTo>
                    <a:pt x="5217" y="1208"/>
                  </a:moveTo>
                  <a:lnTo>
                    <a:pt x="5213" y="1211"/>
                  </a:lnTo>
                  <a:lnTo>
                    <a:pt x="4745" y="1482"/>
                  </a:lnTo>
                  <a:lnTo>
                    <a:pt x="4683" y="1482"/>
                  </a:lnTo>
                  <a:lnTo>
                    <a:pt x="5198" y="1185"/>
                  </a:lnTo>
                  <a:lnTo>
                    <a:pt x="5201" y="1183"/>
                  </a:lnTo>
                  <a:lnTo>
                    <a:pt x="6105" y="659"/>
                  </a:lnTo>
                  <a:lnTo>
                    <a:pt x="7010" y="137"/>
                  </a:lnTo>
                  <a:lnTo>
                    <a:pt x="7012" y="135"/>
                  </a:lnTo>
                  <a:lnTo>
                    <a:pt x="7248" y="0"/>
                  </a:lnTo>
                  <a:lnTo>
                    <a:pt x="7309" y="0"/>
                  </a:lnTo>
                  <a:lnTo>
                    <a:pt x="7029" y="163"/>
                  </a:lnTo>
                  <a:lnTo>
                    <a:pt x="7025" y="165"/>
                  </a:lnTo>
                  <a:lnTo>
                    <a:pt x="6120" y="687"/>
                  </a:lnTo>
                  <a:lnTo>
                    <a:pt x="5217" y="1208"/>
                  </a:lnTo>
                  <a:close/>
                  <a:moveTo>
                    <a:pt x="5270" y="1304"/>
                  </a:moveTo>
                  <a:lnTo>
                    <a:pt x="5268" y="1306"/>
                  </a:lnTo>
                  <a:lnTo>
                    <a:pt x="4963" y="1482"/>
                  </a:lnTo>
                  <a:lnTo>
                    <a:pt x="4900" y="1482"/>
                  </a:lnTo>
                  <a:lnTo>
                    <a:pt x="5251" y="1278"/>
                  </a:lnTo>
                  <a:lnTo>
                    <a:pt x="5256" y="1276"/>
                  </a:lnTo>
                  <a:lnTo>
                    <a:pt x="6158" y="755"/>
                  </a:lnTo>
                  <a:lnTo>
                    <a:pt x="7063" y="233"/>
                  </a:lnTo>
                  <a:lnTo>
                    <a:pt x="7068" y="231"/>
                  </a:lnTo>
                  <a:lnTo>
                    <a:pt x="7466" y="0"/>
                  </a:lnTo>
                  <a:lnTo>
                    <a:pt x="7527" y="0"/>
                  </a:lnTo>
                  <a:lnTo>
                    <a:pt x="7082" y="256"/>
                  </a:lnTo>
                  <a:lnTo>
                    <a:pt x="7078" y="258"/>
                  </a:lnTo>
                  <a:lnTo>
                    <a:pt x="6173" y="780"/>
                  </a:lnTo>
                  <a:lnTo>
                    <a:pt x="5270" y="1304"/>
                  </a:lnTo>
                  <a:close/>
                  <a:moveTo>
                    <a:pt x="5336" y="1482"/>
                  </a:moveTo>
                  <a:lnTo>
                    <a:pt x="5362" y="1467"/>
                  </a:lnTo>
                  <a:lnTo>
                    <a:pt x="5364" y="1465"/>
                  </a:lnTo>
                  <a:lnTo>
                    <a:pt x="6269" y="943"/>
                  </a:lnTo>
                  <a:lnTo>
                    <a:pt x="7174" y="422"/>
                  </a:lnTo>
                  <a:lnTo>
                    <a:pt x="7176" y="417"/>
                  </a:lnTo>
                  <a:lnTo>
                    <a:pt x="7688" y="123"/>
                  </a:lnTo>
                  <a:lnTo>
                    <a:pt x="7688" y="159"/>
                  </a:lnTo>
                  <a:lnTo>
                    <a:pt x="7193" y="445"/>
                  </a:lnTo>
                  <a:lnTo>
                    <a:pt x="7188" y="447"/>
                  </a:lnTo>
                  <a:lnTo>
                    <a:pt x="6292" y="965"/>
                  </a:lnTo>
                  <a:lnTo>
                    <a:pt x="5398" y="1482"/>
                  </a:lnTo>
                  <a:lnTo>
                    <a:pt x="5374" y="1482"/>
                  </a:lnTo>
                  <a:lnTo>
                    <a:pt x="5370" y="1482"/>
                  </a:lnTo>
                  <a:lnTo>
                    <a:pt x="5336" y="1482"/>
                  </a:lnTo>
                  <a:close/>
                  <a:moveTo>
                    <a:pt x="4609" y="178"/>
                  </a:moveTo>
                  <a:lnTo>
                    <a:pt x="4605" y="180"/>
                  </a:lnTo>
                  <a:lnTo>
                    <a:pt x="3700" y="702"/>
                  </a:lnTo>
                  <a:lnTo>
                    <a:pt x="2797" y="1225"/>
                  </a:lnTo>
                  <a:lnTo>
                    <a:pt x="2793" y="1228"/>
                  </a:lnTo>
                  <a:lnTo>
                    <a:pt x="2352" y="1482"/>
                  </a:lnTo>
                  <a:lnTo>
                    <a:pt x="2291" y="1482"/>
                  </a:lnTo>
                  <a:lnTo>
                    <a:pt x="2778" y="1200"/>
                  </a:lnTo>
                  <a:lnTo>
                    <a:pt x="2783" y="1198"/>
                  </a:lnTo>
                  <a:lnTo>
                    <a:pt x="3685" y="674"/>
                  </a:lnTo>
                  <a:lnTo>
                    <a:pt x="4590" y="152"/>
                  </a:lnTo>
                  <a:lnTo>
                    <a:pt x="4594" y="150"/>
                  </a:lnTo>
                  <a:lnTo>
                    <a:pt x="4855" y="0"/>
                  </a:lnTo>
                  <a:lnTo>
                    <a:pt x="4917" y="0"/>
                  </a:lnTo>
                  <a:lnTo>
                    <a:pt x="4609" y="178"/>
                  </a:lnTo>
                  <a:close/>
                  <a:moveTo>
                    <a:pt x="4717" y="367"/>
                  </a:moveTo>
                  <a:lnTo>
                    <a:pt x="4715" y="369"/>
                  </a:lnTo>
                  <a:lnTo>
                    <a:pt x="3810" y="890"/>
                  </a:lnTo>
                  <a:lnTo>
                    <a:pt x="2908" y="1412"/>
                  </a:lnTo>
                  <a:lnTo>
                    <a:pt x="2903" y="1414"/>
                  </a:lnTo>
                  <a:lnTo>
                    <a:pt x="2787" y="1482"/>
                  </a:lnTo>
                  <a:lnTo>
                    <a:pt x="2725" y="1482"/>
                  </a:lnTo>
                  <a:lnTo>
                    <a:pt x="2886" y="1389"/>
                  </a:lnTo>
                  <a:lnTo>
                    <a:pt x="2891" y="1387"/>
                  </a:lnTo>
                  <a:lnTo>
                    <a:pt x="3793" y="863"/>
                  </a:lnTo>
                  <a:lnTo>
                    <a:pt x="4698" y="341"/>
                  </a:lnTo>
                  <a:lnTo>
                    <a:pt x="4703" y="339"/>
                  </a:lnTo>
                  <a:lnTo>
                    <a:pt x="5290" y="0"/>
                  </a:lnTo>
                  <a:lnTo>
                    <a:pt x="5351" y="0"/>
                  </a:lnTo>
                  <a:lnTo>
                    <a:pt x="4717" y="367"/>
                  </a:lnTo>
                  <a:close/>
                  <a:moveTo>
                    <a:pt x="3005" y="1482"/>
                  </a:moveTo>
                  <a:lnTo>
                    <a:pt x="2946" y="1482"/>
                  </a:lnTo>
                  <a:lnTo>
                    <a:pt x="2941" y="1482"/>
                  </a:lnTo>
                  <a:lnTo>
                    <a:pt x="2946" y="1480"/>
                  </a:lnTo>
                  <a:lnTo>
                    <a:pt x="3848" y="958"/>
                  </a:lnTo>
                  <a:lnTo>
                    <a:pt x="4753" y="437"/>
                  </a:lnTo>
                  <a:lnTo>
                    <a:pt x="4758" y="434"/>
                  </a:lnTo>
                  <a:lnTo>
                    <a:pt x="5508" y="0"/>
                  </a:lnTo>
                  <a:lnTo>
                    <a:pt x="5569" y="0"/>
                  </a:lnTo>
                  <a:lnTo>
                    <a:pt x="4772" y="460"/>
                  </a:lnTo>
                  <a:lnTo>
                    <a:pt x="4768" y="462"/>
                  </a:lnTo>
                  <a:lnTo>
                    <a:pt x="3887" y="971"/>
                  </a:lnTo>
                  <a:lnTo>
                    <a:pt x="3005" y="1482"/>
                  </a:lnTo>
                  <a:close/>
                  <a:moveTo>
                    <a:pt x="3160" y="1482"/>
                  </a:moveTo>
                  <a:lnTo>
                    <a:pt x="4808" y="530"/>
                  </a:lnTo>
                  <a:lnTo>
                    <a:pt x="4813" y="528"/>
                  </a:lnTo>
                  <a:lnTo>
                    <a:pt x="5724" y="0"/>
                  </a:lnTo>
                  <a:lnTo>
                    <a:pt x="5788" y="0"/>
                  </a:lnTo>
                  <a:lnTo>
                    <a:pt x="4828" y="555"/>
                  </a:lnTo>
                  <a:lnTo>
                    <a:pt x="4823" y="557"/>
                  </a:lnTo>
                  <a:lnTo>
                    <a:pt x="3221" y="1482"/>
                  </a:lnTo>
                  <a:lnTo>
                    <a:pt x="3160" y="1482"/>
                  </a:lnTo>
                  <a:close/>
                  <a:moveTo>
                    <a:pt x="4881" y="649"/>
                  </a:moveTo>
                  <a:lnTo>
                    <a:pt x="4878" y="651"/>
                  </a:lnTo>
                  <a:lnTo>
                    <a:pt x="3439" y="1482"/>
                  </a:lnTo>
                  <a:lnTo>
                    <a:pt x="3378" y="1482"/>
                  </a:lnTo>
                  <a:lnTo>
                    <a:pt x="4861" y="623"/>
                  </a:lnTo>
                  <a:lnTo>
                    <a:pt x="4866" y="621"/>
                  </a:lnTo>
                  <a:lnTo>
                    <a:pt x="5942" y="0"/>
                  </a:lnTo>
                  <a:lnTo>
                    <a:pt x="6004" y="0"/>
                  </a:lnTo>
                  <a:lnTo>
                    <a:pt x="4881" y="649"/>
                  </a:lnTo>
                  <a:close/>
                  <a:moveTo>
                    <a:pt x="3594" y="1482"/>
                  </a:moveTo>
                  <a:lnTo>
                    <a:pt x="4917" y="719"/>
                  </a:lnTo>
                  <a:lnTo>
                    <a:pt x="4921" y="716"/>
                  </a:lnTo>
                  <a:lnTo>
                    <a:pt x="6161" y="0"/>
                  </a:lnTo>
                  <a:lnTo>
                    <a:pt x="6222" y="0"/>
                  </a:lnTo>
                  <a:lnTo>
                    <a:pt x="4936" y="744"/>
                  </a:lnTo>
                  <a:lnTo>
                    <a:pt x="4931" y="746"/>
                  </a:lnTo>
                  <a:lnTo>
                    <a:pt x="3658" y="1482"/>
                  </a:lnTo>
                  <a:lnTo>
                    <a:pt x="3594" y="1482"/>
                  </a:lnTo>
                  <a:close/>
                  <a:moveTo>
                    <a:pt x="4991" y="837"/>
                  </a:moveTo>
                  <a:lnTo>
                    <a:pt x="4986" y="839"/>
                  </a:lnTo>
                  <a:lnTo>
                    <a:pt x="3874" y="1482"/>
                  </a:lnTo>
                  <a:lnTo>
                    <a:pt x="3812" y="1482"/>
                  </a:lnTo>
                  <a:lnTo>
                    <a:pt x="4972" y="812"/>
                  </a:lnTo>
                  <a:lnTo>
                    <a:pt x="4974" y="810"/>
                  </a:lnTo>
                  <a:lnTo>
                    <a:pt x="6377" y="0"/>
                  </a:lnTo>
                  <a:lnTo>
                    <a:pt x="6438" y="0"/>
                  </a:lnTo>
                  <a:lnTo>
                    <a:pt x="4991" y="837"/>
                  </a:lnTo>
                  <a:close/>
                  <a:moveTo>
                    <a:pt x="5044" y="931"/>
                  </a:moveTo>
                  <a:lnTo>
                    <a:pt x="5042" y="933"/>
                  </a:lnTo>
                  <a:lnTo>
                    <a:pt x="4092" y="1482"/>
                  </a:lnTo>
                  <a:lnTo>
                    <a:pt x="4031" y="1482"/>
                  </a:lnTo>
                  <a:lnTo>
                    <a:pt x="5025" y="907"/>
                  </a:lnTo>
                  <a:lnTo>
                    <a:pt x="5029" y="905"/>
                  </a:lnTo>
                  <a:lnTo>
                    <a:pt x="6595" y="0"/>
                  </a:lnTo>
                  <a:lnTo>
                    <a:pt x="6656" y="0"/>
                  </a:lnTo>
                  <a:lnTo>
                    <a:pt x="5044" y="931"/>
                  </a:lnTo>
                  <a:close/>
                  <a:moveTo>
                    <a:pt x="5099" y="1026"/>
                  </a:moveTo>
                  <a:lnTo>
                    <a:pt x="5095" y="1028"/>
                  </a:lnTo>
                  <a:lnTo>
                    <a:pt x="4308" y="1482"/>
                  </a:lnTo>
                  <a:lnTo>
                    <a:pt x="4247" y="1482"/>
                  </a:lnTo>
                  <a:lnTo>
                    <a:pt x="5080" y="1001"/>
                  </a:lnTo>
                  <a:lnTo>
                    <a:pt x="5084" y="998"/>
                  </a:lnTo>
                  <a:lnTo>
                    <a:pt x="5946" y="498"/>
                  </a:lnTo>
                  <a:lnTo>
                    <a:pt x="6811" y="0"/>
                  </a:lnTo>
                  <a:lnTo>
                    <a:pt x="6875" y="0"/>
                  </a:lnTo>
                  <a:lnTo>
                    <a:pt x="5987" y="513"/>
                  </a:lnTo>
                  <a:lnTo>
                    <a:pt x="5099" y="1026"/>
                  </a:lnTo>
                  <a:close/>
                  <a:moveTo>
                    <a:pt x="2852" y="1319"/>
                  </a:moveTo>
                  <a:lnTo>
                    <a:pt x="2848" y="1321"/>
                  </a:lnTo>
                  <a:lnTo>
                    <a:pt x="2568" y="1482"/>
                  </a:lnTo>
                  <a:lnTo>
                    <a:pt x="2507" y="1482"/>
                  </a:lnTo>
                  <a:lnTo>
                    <a:pt x="2833" y="1293"/>
                  </a:lnTo>
                  <a:lnTo>
                    <a:pt x="2838" y="1291"/>
                  </a:lnTo>
                  <a:lnTo>
                    <a:pt x="3740" y="769"/>
                  </a:lnTo>
                  <a:lnTo>
                    <a:pt x="4645" y="248"/>
                  </a:lnTo>
                  <a:lnTo>
                    <a:pt x="4650" y="246"/>
                  </a:lnTo>
                  <a:lnTo>
                    <a:pt x="5071" y="0"/>
                  </a:lnTo>
                  <a:lnTo>
                    <a:pt x="5135" y="0"/>
                  </a:lnTo>
                  <a:lnTo>
                    <a:pt x="4664" y="271"/>
                  </a:lnTo>
                  <a:lnTo>
                    <a:pt x="4660" y="273"/>
                  </a:lnTo>
                  <a:lnTo>
                    <a:pt x="3755" y="795"/>
                  </a:lnTo>
                  <a:lnTo>
                    <a:pt x="2852" y="1319"/>
                  </a:lnTo>
                  <a:close/>
                  <a:moveTo>
                    <a:pt x="3641" y="579"/>
                  </a:moveTo>
                  <a:lnTo>
                    <a:pt x="3643" y="576"/>
                  </a:lnTo>
                  <a:lnTo>
                    <a:pt x="4643" y="0"/>
                  </a:lnTo>
                  <a:lnTo>
                    <a:pt x="4705" y="0"/>
                  </a:lnTo>
                  <a:lnTo>
                    <a:pt x="3660" y="604"/>
                  </a:lnTo>
                  <a:lnTo>
                    <a:pt x="3656" y="606"/>
                  </a:lnTo>
                  <a:lnTo>
                    <a:pt x="2138" y="1482"/>
                  </a:lnTo>
                  <a:lnTo>
                    <a:pt x="2077" y="1482"/>
                  </a:lnTo>
                  <a:lnTo>
                    <a:pt x="3641" y="579"/>
                  </a:lnTo>
                  <a:close/>
                  <a:moveTo>
                    <a:pt x="1339" y="778"/>
                  </a:moveTo>
                  <a:lnTo>
                    <a:pt x="1344" y="776"/>
                  </a:lnTo>
                  <a:lnTo>
                    <a:pt x="2685" y="0"/>
                  </a:lnTo>
                  <a:lnTo>
                    <a:pt x="2746" y="0"/>
                  </a:lnTo>
                  <a:lnTo>
                    <a:pt x="1358" y="803"/>
                  </a:lnTo>
                  <a:lnTo>
                    <a:pt x="1354" y="806"/>
                  </a:lnTo>
                  <a:lnTo>
                    <a:pt x="182" y="1482"/>
                  </a:lnTo>
                  <a:lnTo>
                    <a:pt x="121" y="1482"/>
                  </a:lnTo>
                  <a:lnTo>
                    <a:pt x="1339" y="778"/>
                  </a:lnTo>
                  <a:close/>
                  <a:moveTo>
                    <a:pt x="2965" y="0"/>
                  </a:moveTo>
                  <a:lnTo>
                    <a:pt x="1414" y="897"/>
                  </a:lnTo>
                  <a:lnTo>
                    <a:pt x="1409" y="899"/>
                  </a:lnTo>
                  <a:lnTo>
                    <a:pt x="401" y="1482"/>
                  </a:lnTo>
                  <a:lnTo>
                    <a:pt x="337" y="1482"/>
                  </a:lnTo>
                  <a:lnTo>
                    <a:pt x="1394" y="871"/>
                  </a:lnTo>
                  <a:lnTo>
                    <a:pt x="1397" y="869"/>
                  </a:lnTo>
                  <a:lnTo>
                    <a:pt x="2903" y="0"/>
                  </a:lnTo>
                  <a:lnTo>
                    <a:pt x="2965" y="0"/>
                  </a:lnTo>
                  <a:close/>
                  <a:moveTo>
                    <a:pt x="3181" y="0"/>
                  </a:moveTo>
                  <a:lnTo>
                    <a:pt x="2323" y="494"/>
                  </a:lnTo>
                  <a:lnTo>
                    <a:pt x="1466" y="990"/>
                  </a:lnTo>
                  <a:lnTo>
                    <a:pt x="1462" y="992"/>
                  </a:lnTo>
                  <a:lnTo>
                    <a:pt x="617" y="1482"/>
                  </a:lnTo>
                  <a:lnTo>
                    <a:pt x="555" y="1482"/>
                  </a:lnTo>
                  <a:lnTo>
                    <a:pt x="1447" y="967"/>
                  </a:lnTo>
                  <a:lnTo>
                    <a:pt x="1452" y="965"/>
                  </a:lnTo>
                  <a:lnTo>
                    <a:pt x="3119" y="0"/>
                  </a:lnTo>
                  <a:lnTo>
                    <a:pt x="3181" y="0"/>
                  </a:lnTo>
                  <a:close/>
                  <a:moveTo>
                    <a:pt x="1503" y="1060"/>
                  </a:moveTo>
                  <a:lnTo>
                    <a:pt x="1507" y="1058"/>
                  </a:lnTo>
                  <a:lnTo>
                    <a:pt x="2410" y="536"/>
                  </a:lnTo>
                  <a:lnTo>
                    <a:pt x="3314" y="14"/>
                  </a:lnTo>
                  <a:lnTo>
                    <a:pt x="3319" y="12"/>
                  </a:lnTo>
                  <a:lnTo>
                    <a:pt x="3338" y="0"/>
                  </a:lnTo>
                  <a:lnTo>
                    <a:pt x="3399" y="0"/>
                  </a:lnTo>
                  <a:lnTo>
                    <a:pt x="3334" y="38"/>
                  </a:lnTo>
                  <a:lnTo>
                    <a:pt x="3329" y="40"/>
                  </a:lnTo>
                  <a:lnTo>
                    <a:pt x="2424" y="562"/>
                  </a:lnTo>
                  <a:lnTo>
                    <a:pt x="1522" y="1085"/>
                  </a:lnTo>
                  <a:lnTo>
                    <a:pt x="1517" y="1088"/>
                  </a:lnTo>
                  <a:lnTo>
                    <a:pt x="835" y="1482"/>
                  </a:lnTo>
                  <a:lnTo>
                    <a:pt x="774" y="1482"/>
                  </a:lnTo>
                  <a:lnTo>
                    <a:pt x="1503" y="1060"/>
                  </a:lnTo>
                  <a:close/>
                  <a:moveTo>
                    <a:pt x="3386" y="133"/>
                  </a:moveTo>
                  <a:lnTo>
                    <a:pt x="3384" y="135"/>
                  </a:lnTo>
                  <a:lnTo>
                    <a:pt x="2479" y="657"/>
                  </a:lnTo>
                  <a:lnTo>
                    <a:pt x="1577" y="1179"/>
                  </a:lnTo>
                  <a:lnTo>
                    <a:pt x="1572" y="1181"/>
                  </a:lnTo>
                  <a:lnTo>
                    <a:pt x="1051" y="1482"/>
                  </a:lnTo>
                  <a:lnTo>
                    <a:pt x="990" y="1482"/>
                  </a:lnTo>
                  <a:lnTo>
                    <a:pt x="1555" y="1155"/>
                  </a:lnTo>
                  <a:lnTo>
                    <a:pt x="1560" y="1153"/>
                  </a:lnTo>
                  <a:lnTo>
                    <a:pt x="2463" y="629"/>
                  </a:lnTo>
                  <a:lnTo>
                    <a:pt x="3367" y="108"/>
                  </a:lnTo>
                  <a:lnTo>
                    <a:pt x="3372" y="106"/>
                  </a:lnTo>
                  <a:lnTo>
                    <a:pt x="3554" y="0"/>
                  </a:lnTo>
                  <a:lnTo>
                    <a:pt x="3617" y="0"/>
                  </a:lnTo>
                  <a:lnTo>
                    <a:pt x="3386" y="133"/>
                  </a:lnTo>
                  <a:close/>
                  <a:moveTo>
                    <a:pt x="3442" y="227"/>
                  </a:moveTo>
                  <a:lnTo>
                    <a:pt x="3437" y="229"/>
                  </a:lnTo>
                  <a:lnTo>
                    <a:pt x="2532" y="750"/>
                  </a:lnTo>
                  <a:lnTo>
                    <a:pt x="1630" y="1274"/>
                  </a:lnTo>
                  <a:lnTo>
                    <a:pt x="1625" y="1276"/>
                  </a:lnTo>
                  <a:lnTo>
                    <a:pt x="1269" y="1482"/>
                  </a:lnTo>
                  <a:lnTo>
                    <a:pt x="1208" y="1482"/>
                  </a:lnTo>
                  <a:lnTo>
                    <a:pt x="1611" y="1249"/>
                  </a:lnTo>
                  <a:lnTo>
                    <a:pt x="1615" y="1247"/>
                  </a:lnTo>
                  <a:lnTo>
                    <a:pt x="2518" y="725"/>
                  </a:lnTo>
                  <a:lnTo>
                    <a:pt x="3423" y="203"/>
                  </a:lnTo>
                  <a:lnTo>
                    <a:pt x="3427" y="201"/>
                  </a:lnTo>
                  <a:lnTo>
                    <a:pt x="3772" y="0"/>
                  </a:lnTo>
                  <a:lnTo>
                    <a:pt x="3834" y="0"/>
                  </a:lnTo>
                  <a:lnTo>
                    <a:pt x="3442" y="227"/>
                  </a:lnTo>
                  <a:close/>
                  <a:moveTo>
                    <a:pt x="3497" y="322"/>
                  </a:moveTo>
                  <a:lnTo>
                    <a:pt x="3492" y="324"/>
                  </a:lnTo>
                  <a:lnTo>
                    <a:pt x="2588" y="846"/>
                  </a:lnTo>
                  <a:lnTo>
                    <a:pt x="1685" y="1367"/>
                  </a:lnTo>
                  <a:lnTo>
                    <a:pt x="1681" y="1370"/>
                  </a:lnTo>
                  <a:lnTo>
                    <a:pt x="1488" y="1482"/>
                  </a:lnTo>
                  <a:lnTo>
                    <a:pt x="1424" y="1482"/>
                  </a:lnTo>
                  <a:lnTo>
                    <a:pt x="1666" y="1344"/>
                  </a:lnTo>
                  <a:lnTo>
                    <a:pt x="1670" y="1342"/>
                  </a:lnTo>
                  <a:lnTo>
                    <a:pt x="2573" y="818"/>
                  </a:lnTo>
                  <a:lnTo>
                    <a:pt x="3478" y="297"/>
                  </a:lnTo>
                  <a:lnTo>
                    <a:pt x="3482" y="294"/>
                  </a:lnTo>
                  <a:lnTo>
                    <a:pt x="3990" y="0"/>
                  </a:lnTo>
                  <a:lnTo>
                    <a:pt x="4052" y="0"/>
                  </a:lnTo>
                  <a:lnTo>
                    <a:pt x="3497" y="322"/>
                  </a:lnTo>
                  <a:close/>
                  <a:moveTo>
                    <a:pt x="3550" y="415"/>
                  </a:moveTo>
                  <a:lnTo>
                    <a:pt x="3548" y="417"/>
                  </a:lnTo>
                  <a:lnTo>
                    <a:pt x="2643" y="939"/>
                  </a:lnTo>
                  <a:lnTo>
                    <a:pt x="1738" y="1463"/>
                  </a:lnTo>
                  <a:lnTo>
                    <a:pt x="1736" y="1465"/>
                  </a:lnTo>
                  <a:lnTo>
                    <a:pt x="1704" y="1482"/>
                  </a:lnTo>
                  <a:lnTo>
                    <a:pt x="1642" y="1482"/>
                  </a:lnTo>
                  <a:lnTo>
                    <a:pt x="1719" y="1437"/>
                  </a:lnTo>
                  <a:lnTo>
                    <a:pt x="1723" y="1435"/>
                  </a:lnTo>
                  <a:lnTo>
                    <a:pt x="2626" y="912"/>
                  </a:lnTo>
                  <a:lnTo>
                    <a:pt x="3531" y="390"/>
                  </a:lnTo>
                  <a:lnTo>
                    <a:pt x="3535" y="388"/>
                  </a:lnTo>
                  <a:lnTo>
                    <a:pt x="4207" y="0"/>
                  </a:lnTo>
                  <a:lnTo>
                    <a:pt x="4270" y="0"/>
                  </a:lnTo>
                  <a:lnTo>
                    <a:pt x="3550" y="415"/>
                  </a:lnTo>
                  <a:close/>
                  <a:moveTo>
                    <a:pt x="1861" y="1482"/>
                  </a:moveTo>
                  <a:lnTo>
                    <a:pt x="2723" y="984"/>
                  </a:lnTo>
                  <a:lnTo>
                    <a:pt x="3586" y="485"/>
                  </a:lnTo>
                  <a:lnTo>
                    <a:pt x="3590" y="483"/>
                  </a:lnTo>
                  <a:lnTo>
                    <a:pt x="4425" y="0"/>
                  </a:lnTo>
                  <a:lnTo>
                    <a:pt x="4486" y="0"/>
                  </a:lnTo>
                  <a:lnTo>
                    <a:pt x="3605" y="509"/>
                  </a:lnTo>
                  <a:lnTo>
                    <a:pt x="3601" y="511"/>
                  </a:lnTo>
                  <a:lnTo>
                    <a:pt x="1922" y="1482"/>
                  </a:lnTo>
                  <a:lnTo>
                    <a:pt x="1861" y="1482"/>
                  </a:lnTo>
                  <a:close/>
                </a:path>
              </a:pathLst>
            </a:custGeom>
            <a:solidFill>
              <a:srgbClr val="F5AF32"/>
            </a:solidFill>
            <a:ln>
              <a:noFill/>
            </a:ln>
          </p:spPr>
          <p:txBody>
            <a:bodyPr vert="horz" wrap="square" lIns="91440" tIns="45720" rIns="91440" bIns="45720" numCol="1" anchor="t" anchorCtr="0" compatLnSpc="1">
              <a:prstTxWarp prst="textNoShape">
                <a:avLst/>
              </a:prstTxWarp>
            </a:bodyPr>
            <a:lstStyle/>
            <a:p>
              <a:endParaRPr lang="fi-FI"/>
            </a:p>
          </p:txBody>
        </p:sp>
      </p:grpSp>
      <p:sp>
        <p:nvSpPr>
          <p:cNvPr id="11" name="Rectangle 10"/>
          <p:cNvSpPr/>
          <p:nvPr userDrawn="1"/>
        </p:nvSpPr>
        <p:spPr>
          <a:xfrm>
            <a:off x="479376" y="2636912"/>
            <a:ext cx="11233248" cy="3744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0" y="1"/>
            <a:ext cx="12192000" cy="4508499"/>
          </a:xfrm>
          <a:custGeom>
            <a:avLst/>
            <a:gdLst/>
            <a:ahLst/>
            <a:cxnLst/>
            <a:rect l="l" t="t" r="r" b="b"/>
            <a:pathLst>
              <a:path w="12192000" h="4508499">
                <a:moveTo>
                  <a:pt x="0" y="0"/>
                </a:moveTo>
                <a:lnTo>
                  <a:pt x="12192000" y="0"/>
                </a:lnTo>
                <a:lnTo>
                  <a:pt x="12192000" y="4508499"/>
                </a:lnTo>
                <a:lnTo>
                  <a:pt x="11712624" y="4508499"/>
                </a:lnTo>
                <a:lnTo>
                  <a:pt x="11712624" y="2636911"/>
                </a:lnTo>
                <a:lnTo>
                  <a:pt x="7140116" y="2636911"/>
                </a:lnTo>
                <a:lnTo>
                  <a:pt x="7140116" y="980727"/>
                </a:lnTo>
                <a:lnTo>
                  <a:pt x="5051884" y="980727"/>
                </a:lnTo>
                <a:lnTo>
                  <a:pt x="5051884" y="2636911"/>
                </a:lnTo>
                <a:lnTo>
                  <a:pt x="479376" y="2636911"/>
                </a:lnTo>
                <a:lnTo>
                  <a:pt x="479376" y="4508499"/>
                </a:lnTo>
                <a:lnTo>
                  <a:pt x="0" y="4508499"/>
                </a:lnTo>
                <a:close/>
              </a:path>
            </a:pathLst>
          </a:custGeom>
          <a:solidFill>
            <a:schemeClr val="bg2"/>
          </a:solidFill>
        </p:spPr>
        <p:txBody>
          <a:bodyPr/>
          <a:lstStyle>
            <a:lvl1pPr marL="0" indent="0">
              <a:buFontTx/>
              <a:buNone/>
              <a:defRPr sz="1200"/>
            </a:lvl1pPr>
          </a:lstStyle>
          <a:p>
            <a:r>
              <a:rPr lang="fi-FI"/>
              <a:t>Lisää kuva napsauttamalla kuvaketta</a:t>
            </a:r>
          </a:p>
        </p:txBody>
      </p:sp>
      <p:sp>
        <p:nvSpPr>
          <p:cNvPr id="22" name="Rectangle 21"/>
          <p:cNvSpPr/>
          <p:nvPr userDrawn="1"/>
        </p:nvSpPr>
        <p:spPr>
          <a:xfrm>
            <a:off x="5050804" y="980728"/>
            <a:ext cx="2090391"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a:extLst>
              <a:ext uri="{FF2B5EF4-FFF2-40B4-BE49-F238E27FC236}">
                <a16:creationId xmlns:a16="http://schemas.microsoft.com/office/drawing/2014/main" id="{4484C1C1-56BC-4C5C-80B4-65A90C5AADEB}"/>
              </a:ext>
            </a:extLst>
          </p:cNvPr>
          <p:cNvSpPr>
            <a:spLocks noGrp="1"/>
          </p:cNvSpPr>
          <p:nvPr>
            <p:ph type="ctrTitle"/>
          </p:nvPr>
        </p:nvSpPr>
        <p:spPr>
          <a:xfrm>
            <a:off x="1416050" y="3289548"/>
            <a:ext cx="9359900" cy="1867644"/>
          </a:xfrm>
        </p:spPr>
        <p:txBody>
          <a:bodyPr anchor="ctr" anchorCtr="0"/>
          <a:lstStyle>
            <a:lvl1pPr algn="ctr">
              <a:defRPr sz="3600"/>
            </a:lvl1pPr>
          </a:lstStyle>
          <a:p>
            <a:r>
              <a:rPr lang="fi-FI" noProof="0"/>
              <a:t>Muokkaa ots. perustyyl. napsautt.</a:t>
            </a:r>
            <a:endParaRPr lang="fi-FI" noProof="0" dirty="0"/>
          </a:p>
        </p:txBody>
      </p:sp>
      <p:sp>
        <p:nvSpPr>
          <p:cNvPr id="3" name="Subtitle 2">
            <a:extLst>
              <a:ext uri="{FF2B5EF4-FFF2-40B4-BE49-F238E27FC236}">
                <a16:creationId xmlns:a16="http://schemas.microsoft.com/office/drawing/2014/main" id="{63AF31CA-7938-4A26-B912-6E5696E1540F}"/>
              </a:ext>
            </a:extLst>
          </p:cNvPr>
          <p:cNvSpPr>
            <a:spLocks noGrp="1"/>
          </p:cNvSpPr>
          <p:nvPr>
            <p:ph type="subTitle" idx="1"/>
          </p:nvPr>
        </p:nvSpPr>
        <p:spPr>
          <a:xfrm>
            <a:off x="1416050" y="5301208"/>
            <a:ext cx="9359900" cy="720080"/>
          </a:xfrm>
        </p:spPr>
        <p:txBody>
          <a:bodyPr/>
          <a:lstStyle>
            <a:lvl1pPr marL="0" indent="0" algn="ctr">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a:extLst>
              <a:ext uri="{FF2B5EF4-FFF2-40B4-BE49-F238E27FC236}">
                <a16:creationId xmlns:a16="http://schemas.microsoft.com/office/drawing/2014/main" id="{D11A0A36-B941-4536-ABDD-C4C73CE7694E}"/>
              </a:ext>
            </a:extLst>
          </p:cNvPr>
          <p:cNvSpPr>
            <a:spLocks noGrp="1"/>
          </p:cNvSpPr>
          <p:nvPr>
            <p:ph type="dt" sz="half" idx="10"/>
          </p:nvPr>
        </p:nvSpPr>
        <p:spPr/>
        <p:txBody>
          <a:bodyPr/>
          <a:lstStyle>
            <a:lvl1pPr>
              <a:defRPr>
                <a:noFill/>
              </a:defRPr>
            </a:lvl1pPr>
          </a:lstStyle>
          <a:p>
            <a:fld id="{EB97612F-B523-4538-94FC-622FBA383A2D}"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232A1594-A532-46DE-863E-2947297F3A99}"/>
              </a:ext>
            </a:extLst>
          </p:cNvPr>
          <p:cNvSpPr>
            <a:spLocks noGrp="1"/>
          </p:cNvSpPr>
          <p:nvPr>
            <p:ph type="ftr" sz="quarter" idx="11"/>
          </p:nvPr>
        </p:nvSpPr>
        <p:spPr/>
        <p:txBody>
          <a:bodyPr/>
          <a:lstStyle>
            <a:lvl1pPr>
              <a:defRPr>
                <a:noFill/>
              </a:defRPr>
            </a:lvl1p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645A8A03-E068-4A1A-82BC-B551B0487F05}"/>
              </a:ext>
            </a:extLst>
          </p:cNvPr>
          <p:cNvSpPr>
            <a:spLocks noGrp="1"/>
          </p:cNvSpPr>
          <p:nvPr>
            <p:ph type="sldNum" sz="quarter" idx="12"/>
          </p:nvPr>
        </p:nvSpPr>
        <p:spPr/>
        <p:txBody>
          <a:bodyPr/>
          <a:lstStyle>
            <a:lvl1pPr>
              <a:defRPr>
                <a:noFill/>
              </a:defRPr>
            </a:lvl1pPr>
          </a:lstStyle>
          <a:p>
            <a:fld id="{5DE7B5AE-1463-4A08-9B0E-AEB5B23D18B5}" type="slidenum">
              <a:rPr lang="fi-FI" noProof="0" smtClean="0"/>
              <a:pPr/>
              <a:t>‹#›</a:t>
            </a:fld>
            <a:endParaRPr lang="fi-FI" noProof="0" dirty="0"/>
          </a:p>
        </p:txBody>
      </p:sp>
      <p:sp>
        <p:nvSpPr>
          <p:cNvPr id="13" name="Freeform 6">
            <a:extLst>
              <a:ext uri="{C183D7F6-B498-43B3-948B-1728B52AA6E4}">
                <adec:decorative xmlns:adec="http://schemas.microsoft.com/office/drawing/2017/decorative" val="1"/>
              </a:ext>
            </a:extLst>
          </p:cNvPr>
          <p:cNvSpPr>
            <a:spLocks noChangeAspect="1" noEditPoints="1"/>
          </p:cNvSpPr>
          <p:nvPr userDrawn="1"/>
        </p:nvSpPr>
        <p:spPr bwMode="auto">
          <a:xfrm>
            <a:off x="5050225" y="980728"/>
            <a:ext cx="2091550" cy="2088232"/>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791581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2">
    <p:spTree>
      <p:nvGrpSpPr>
        <p:cNvPr id="1" name=""/>
        <p:cNvGrpSpPr/>
        <p:nvPr/>
      </p:nvGrpSpPr>
      <p:grpSpPr>
        <a:xfrm>
          <a:off x="0" y="0"/>
          <a:ext cx="0" cy="0"/>
          <a:chOff x="0" y="0"/>
          <a:chExt cx="0" cy="0"/>
        </a:xfrm>
      </p:grpSpPr>
      <p:grpSp>
        <p:nvGrpSpPr>
          <p:cNvPr id="12" name="Group 11"/>
          <p:cNvGrpSpPr/>
          <p:nvPr userDrawn="1"/>
        </p:nvGrpSpPr>
        <p:grpSpPr>
          <a:xfrm>
            <a:off x="9696400" y="0"/>
            <a:ext cx="2495600" cy="6858000"/>
            <a:chOff x="9696400" y="0"/>
            <a:chExt cx="2495600" cy="6858000"/>
          </a:xfrm>
        </p:grpSpPr>
        <p:sp>
          <p:nvSpPr>
            <p:cNvPr id="7" name="Rectangle 6">
              <a:extLst>
                <a:ext uri="{C183D7F6-B498-43B3-948B-1728B52AA6E4}">
                  <adec:decorative xmlns:adec="http://schemas.microsoft.com/office/drawing/2017/decorative" val="1"/>
                </a:ext>
              </a:extLst>
            </p:cNvPr>
            <p:cNvSpPr/>
            <p:nvPr userDrawn="1"/>
          </p:nvSpPr>
          <p:spPr>
            <a:xfrm>
              <a:off x="9696450" y="0"/>
              <a:ext cx="24955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1" name="Freeform 6"/>
            <p:cNvSpPr>
              <a:spLocks noEditPoints="1"/>
            </p:cNvSpPr>
            <p:nvPr userDrawn="1"/>
          </p:nvSpPr>
          <p:spPr bwMode="auto">
            <a:xfrm>
              <a:off x="9696400" y="0"/>
              <a:ext cx="2495600" cy="6858000"/>
            </a:xfrm>
            <a:custGeom>
              <a:avLst/>
              <a:gdLst>
                <a:gd name="T0" fmla="*/ 1573 w 1573"/>
                <a:gd name="T1" fmla="*/ 3873 h 4320"/>
                <a:gd name="T2" fmla="*/ 1017 w 1573"/>
                <a:gd name="T3" fmla="*/ 4320 h 4320"/>
                <a:gd name="T4" fmla="*/ 1573 w 1573"/>
                <a:gd name="T5" fmla="*/ 4125 h 4320"/>
                <a:gd name="T6" fmla="*/ 1452 w 1573"/>
                <a:gd name="T7" fmla="*/ 4320 h 4320"/>
                <a:gd name="T8" fmla="*/ 1166 w 1573"/>
                <a:gd name="T9" fmla="*/ 3448 h 4320"/>
                <a:gd name="T10" fmla="*/ 1236 w 1573"/>
                <a:gd name="T11" fmla="*/ 3568 h 4320"/>
                <a:gd name="T12" fmla="*/ 1573 w 1573"/>
                <a:gd name="T13" fmla="*/ 3376 h 4320"/>
                <a:gd name="T14" fmla="*/ 1573 w 1573"/>
                <a:gd name="T15" fmla="*/ 3500 h 4320"/>
                <a:gd name="T16" fmla="*/ 1329 w 1573"/>
                <a:gd name="T17" fmla="*/ 3731 h 4320"/>
                <a:gd name="T18" fmla="*/ 369 w 1573"/>
                <a:gd name="T19" fmla="*/ 4320 h 4320"/>
                <a:gd name="T20" fmla="*/ 0 w 1573"/>
                <a:gd name="T21" fmla="*/ 108 h 4320"/>
                <a:gd name="T22" fmla="*/ 394 w 1573"/>
                <a:gd name="T23" fmla="*/ 42 h 4320"/>
                <a:gd name="T24" fmla="*/ 468 w 1573"/>
                <a:gd name="T25" fmla="*/ 0 h 4320"/>
                <a:gd name="T26" fmla="*/ 685 w 1573"/>
                <a:gd name="T27" fmla="*/ 0 h 4320"/>
                <a:gd name="T28" fmla="*/ 502 w 1573"/>
                <a:gd name="T29" fmla="*/ 231 h 4320"/>
                <a:gd name="T30" fmla="*/ 903 w 1573"/>
                <a:gd name="T31" fmla="*/ 0 h 4320"/>
                <a:gd name="T32" fmla="*/ 540 w 1573"/>
                <a:gd name="T33" fmla="*/ 299 h 4320"/>
                <a:gd name="T34" fmla="*/ 610 w 1573"/>
                <a:gd name="T35" fmla="*/ 419 h 4320"/>
                <a:gd name="T36" fmla="*/ 1337 w 1573"/>
                <a:gd name="T37" fmla="*/ 0 h 4320"/>
                <a:gd name="T38" fmla="*/ 1111 w 1573"/>
                <a:gd name="T39" fmla="*/ 3354 h 4320"/>
                <a:gd name="T40" fmla="*/ 839 w 1573"/>
                <a:gd name="T41" fmla="*/ 2884 h 4320"/>
                <a:gd name="T42" fmla="*/ 0 w 1573"/>
                <a:gd name="T43" fmla="*/ 3403 h 4320"/>
                <a:gd name="T44" fmla="*/ 1573 w 1573"/>
                <a:gd name="T45" fmla="*/ 2622 h 4320"/>
                <a:gd name="T46" fmla="*/ 947 w 1573"/>
                <a:gd name="T47" fmla="*/ 3073 h 4320"/>
                <a:gd name="T48" fmla="*/ 0 w 1573"/>
                <a:gd name="T49" fmla="*/ 3655 h 4320"/>
                <a:gd name="T50" fmla="*/ 1573 w 1573"/>
                <a:gd name="T51" fmla="*/ 2874 h 4320"/>
                <a:gd name="T52" fmla="*/ 1058 w 1573"/>
                <a:gd name="T53" fmla="*/ 3261 h 4320"/>
                <a:gd name="T54" fmla="*/ 0 w 1573"/>
                <a:gd name="T55" fmla="*/ 3905 h 4320"/>
                <a:gd name="T56" fmla="*/ 1573 w 1573"/>
                <a:gd name="T57" fmla="*/ 1241 h 4320"/>
                <a:gd name="T58" fmla="*/ 396 w 1573"/>
                <a:gd name="T59" fmla="*/ 2137 h 4320"/>
                <a:gd name="T60" fmla="*/ 0 w 1573"/>
                <a:gd name="T61" fmla="*/ 2399 h 4320"/>
                <a:gd name="T62" fmla="*/ 1573 w 1573"/>
                <a:gd name="T63" fmla="*/ 1618 h 4320"/>
                <a:gd name="T64" fmla="*/ 504 w 1573"/>
                <a:gd name="T65" fmla="*/ 2323 h 4320"/>
                <a:gd name="T66" fmla="*/ 0 w 1573"/>
                <a:gd name="T67" fmla="*/ 2651 h 4320"/>
                <a:gd name="T68" fmla="*/ 1573 w 1573"/>
                <a:gd name="T69" fmla="*/ 1870 h 4320"/>
                <a:gd name="T70" fmla="*/ 613 w 1573"/>
                <a:gd name="T71" fmla="*/ 2512 h 4320"/>
                <a:gd name="T72" fmla="*/ 0 w 1573"/>
                <a:gd name="T73" fmla="*/ 2901 h 4320"/>
                <a:gd name="T74" fmla="*/ 1573 w 1573"/>
                <a:gd name="T75" fmla="*/ 2120 h 4320"/>
                <a:gd name="T76" fmla="*/ 721 w 1573"/>
                <a:gd name="T77" fmla="*/ 2700 h 4320"/>
                <a:gd name="T78" fmla="*/ 0 w 1573"/>
                <a:gd name="T79" fmla="*/ 3153 h 4320"/>
                <a:gd name="T80" fmla="*/ 1573 w 1573"/>
                <a:gd name="T81" fmla="*/ 2372 h 4320"/>
                <a:gd name="T82" fmla="*/ 341 w 1573"/>
                <a:gd name="T83" fmla="*/ 2041 h 4320"/>
                <a:gd name="T84" fmla="*/ 0 w 1573"/>
                <a:gd name="T85" fmla="*/ 2274 h 4320"/>
                <a:gd name="T86" fmla="*/ 1573 w 1573"/>
                <a:gd name="T87" fmla="*/ 1118 h 4320"/>
                <a:gd name="T88" fmla="*/ 659 w 1573"/>
                <a:gd name="T89" fmla="*/ 481 h 4320"/>
                <a:gd name="T90" fmla="*/ 0 w 1573"/>
                <a:gd name="T91" fmla="*/ 896 h 4320"/>
                <a:gd name="T92" fmla="*/ 1573 w 1573"/>
                <a:gd name="T93" fmla="*/ 114 h 4320"/>
                <a:gd name="T94" fmla="*/ 767 w 1573"/>
                <a:gd name="T95" fmla="*/ 669 h 4320"/>
                <a:gd name="T96" fmla="*/ 0 w 1573"/>
                <a:gd name="T97" fmla="*/ 1148 h 4320"/>
                <a:gd name="T98" fmla="*/ 1573 w 1573"/>
                <a:gd name="T99" fmla="*/ 366 h 4320"/>
                <a:gd name="T100" fmla="*/ 875 w 1573"/>
                <a:gd name="T101" fmla="*/ 858 h 4320"/>
                <a:gd name="T102" fmla="*/ 0 w 1573"/>
                <a:gd name="T103" fmla="*/ 1398 h 4320"/>
                <a:gd name="T104" fmla="*/ 1573 w 1573"/>
                <a:gd name="T105" fmla="*/ 616 h 4320"/>
                <a:gd name="T106" fmla="*/ 986 w 1573"/>
                <a:gd name="T107" fmla="*/ 1046 h 4320"/>
                <a:gd name="T108" fmla="*/ 0 w 1573"/>
                <a:gd name="T109" fmla="*/ 1650 h 4320"/>
                <a:gd name="T110" fmla="*/ 1573 w 1573"/>
                <a:gd name="T111" fmla="*/ 868 h 4320"/>
                <a:gd name="T112" fmla="*/ 1094 w 1573"/>
                <a:gd name="T113" fmla="*/ 1235 h 4320"/>
                <a:gd name="T114" fmla="*/ 0 w 1573"/>
                <a:gd name="T115" fmla="*/ 190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73" h="4320">
                  <a:moveTo>
                    <a:pt x="1573" y="3748"/>
                  </a:moveTo>
                  <a:lnTo>
                    <a:pt x="581" y="4320"/>
                  </a:lnTo>
                  <a:lnTo>
                    <a:pt x="519" y="4320"/>
                  </a:lnTo>
                  <a:lnTo>
                    <a:pt x="1573" y="3712"/>
                  </a:lnTo>
                  <a:lnTo>
                    <a:pt x="1573" y="3748"/>
                  </a:lnTo>
                  <a:close/>
                  <a:moveTo>
                    <a:pt x="1573" y="3873"/>
                  </a:moveTo>
                  <a:lnTo>
                    <a:pt x="799" y="4320"/>
                  </a:lnTo>
                  <a:lnTo>
                    <a:pt x="738" y="4320"/>
                  </a:lnTo>
                  <a:lnTo>
                    <a:pt x="1573" y="3837"/>
                  </a:lnTo>
                  <a:lnTo>
                    <a:pt x="1573" y="3873"/>
                  </a:lnTo>
                  <a:close/>
                  <a:moveTo>
                    <a:pt x="1573" y="4000"/>
                  </a:moveTo>
                  <a:lnTo>
                    <a:pt x="1017" y="4320"/>
                  </a:lnTo>
                  <a:lnTo>
                    <a:pt x="954" y="4320"/>
                  </a:lnTo>
                  <a:lnTo>
                    <a:pt x="1573" y="3964"/>
                  </a:lnTo>
                  <a:lnTo>
                    <a:pt x="1573" y="4000"/>
                  </a:lnTo>
                  <a:close/>
                  <a:moveTo>
                    <a:pt x="1172" y="4320"/>
                  </a:moveTo>
                  <a:lnTo>
                    <a:pt x="1573" y="4089"/>
                  </a:lnTo>
                  <a:lnTo>
                    <a:pt x="1573" y="4125"/>
                  </a:lnTo>
                  <a:lnTo>
                    <a:pt x="1234" y="4320"/>
                  </a:lnTo>
                  <a:lnTo>
                    <a:pt x="1172" y="4320"/>
                  </a:lnTo>
                  <a:close/>
                  <a:moveTo>
                    <a:pt x="1390" y="4320"/>
                  </a:moveTo>
                  <a:lnTo>
                    <a:pt x="1573" y="4214"/>
                  </a:lnTo>
                  <a:lnTo>
                    <a:pt x="1573" y="4250"/>
                  </a:lnTo>
                  <a:lnTo>
                    <a:pt x="1452" y="4320"/>
                  </a:lnTo>
                  <a:lnTo>
                    <a:pt x="1390" y="4320"/>
                  </a:lnTo>
                  <a:close/>
                  <a:moveTo>
                    <a:pt x="1185" y="3473"/>
                  </a:moveTo>
                  <a:lnTo>
                    <a:pt x="1181" y="3475"/>
                  </a:lnTo>
                  <a:lnTo>
                    <a:pt x="0" y="4157"/>
                  </a:lnTo>
                  <a:lnTo>
                    <a:pt x="0" y="4121"/>
                  </a:lnTo>
                  <a:lnTo>
                    <a:pt x="1166" y="3448"/>
                  </a:lnTo>
                  <a:lnTo>
                    <a:pt x="1170" y="3445"/>
                  </a:lnTo>
                  <a:lnTo>
                    <a:pt x="1573" y="3215"/>
                  </a:lnTo>
                  <a:lnTo>
                    <a:pt x="1573" y="3248"/>
                  </a:lnTo>
                  <a:lnTo>
                    <a:pt x="1185" y="3473"/>
                  </a:lnTo>
                  <a:close/>
                  <a:moveTo>
                    <a:pt x="1240" y="3566"/>
                  </a:moveTo>
                  <a:lnTo>
                    <a:pt x="1236" y="3568"/>
                  </a:lnTo>
                  <a:lnTo>
                    <a:pt x="0" y="4282"/>
                  </a:lnTo>
                  <a:lnTo>
                    <a:pt x="0" y="4246"/>
                  </a:lnTo>
                  <a:lnTo>
                    <a:pt x="1221" y="3543"/>
                  </a:lnTo>
                  <a:lnTo>
                    <a:pt x="1223" y="3541"/>
                  </a:lnTo>
                  <a:lnTo>
                    <a:pt x="1573" y="3340"/>
                  </a:lnTo>
                  <a:lnTo>
                    <a:pt x="1573" y="3376"/>
                  </a:lnTo>
                  <a:lnTo>
                    <a:pt x="1240" y="3566"/>
                  </a:lnTo>
                  <a:close/>
                  <a:moveTo>
                    <a:pt x="89" y="4320"/>
                  </a:moveTo>
                  <a:lnTo>
                    <a:pt x="1274" y="3636"/>
                  </a:lnTo>
                  <a:lnTo>
                    <a:pt x="1278" y="3634"/>
                  </a:lnTo>
                  <a:lnTo>
                    <a:pt x="1573" y="3464"/>
                  </a:lnTo>
                  <a:lnTo>
                    <a:pt x="1573" y="3500"/>
                  </a:lnTo>
                  <a:lnTo>
                    <a:pt x="1293" y="3661"/>
                  </a:lnTo>
                  <a:lnTo>
                    <a:pt x="1291" y="3664"/>
                  </a:lnTo>
                  <a:lnTo>
                    <a:pt x="150" y="4320"/>
                  </a:lnTo>
                  <a:lnTo>
                    <a:pt x="89" y="4320"/>
                  </a:lnTo>
                  <a:close/>
                  <a:moveTo>
                    <a:pt x="307" y="4320"/>
                  </a:moveTo>
                  <a:lnTo>
                    <a:pt x="1329" y="3731"/>
                  </a:lnTo>
                  <a:lnTo>
                    <a:pt x="1333" y="3729"/>
                  </a:lnTo>
                  <a:lnTo>
                    <a:pt x="1573" y="3589"/>
                  </a:lnTo>
                  <a:lnTo>
                    <a:pt x="1573" y="3625"/>
                  </a:lnTo>
                  <a:lnTo>
                    <a:pt x="1348" y="3755"/>
                  </a:lnTo>
                  <a:lnTo>
                    <a:pt x="1344" y="3757"/>
                  </a:lnTo>
                  <a:lnTo>
                    <a:pt x="369" y="4320"/>
                  </a:lnTo>
                  <a:lnTo>
                    <a:pt x="307" y="4320"/>
                  </a:lnTo>
                  <a:close/>
                  <a:moveTo>
                    <a:pt x="34" y="0"/>
                  </a:moveTo>
                  <a:lnTo>
                    <a:pt x="0" y="19"/>
                  </a:lnTo>
                  <a:lnTo>
                    <a:pt x="0" y="0"/>
                  </a:lnTo>
                  <a:lnTo>
                    <a:pt x="34" y="0"/>
                  </a:lnTo>
                  <a:close/>
                  <a:moveTo>
                    <a:pt x="0" y="108"/>
                  </a:moveTo>
                  <a:lnTo>
                    <a:pt x="189" y="0"/>
                  </a:lnTo>
                  <a:lnTo>
                    <a:pt x="250" y="0"/>
                  </a:lnTo>
                  <a:lnTo>
                    <a:pt x="0" y="144"/>
                  </a:lnTo>
                  <a:lnTo>
                    <a:pt x="0" y="108"/>
                  </a:lnTo>
                  <a:close/>
                  <a:moveTo>
                    <a:pt x="396" y="40"/>
                  </a:moveTo>
                  <a:lnTo>
                    <a:pt x="394" y="42"/>
                  </a:lnTo>
                  <a:lnTo>
                    <a:pt x="0" y="269"/>
                  </a:lnTo>
                  <a:lnTo>
                    <a:pt x="0" y="233"/>
                  </a:lnTo>
                  <a:lnTo>
                    <a:pt x="377" y="15"/>
                  </a:lnTo>
                  <a:lnTo>
                    <a:pt x="382" y="13"/>
                  </a:lnTo>
                  <a:lnTo>
                    <a:pt x="407" y="0"/>
                  </a:lnTo>
                  <a:lnTo>
                    <a:pt x="468" y="0"/>
                  </a:lnTo>
                  <a:lnTo>
                    <a:pt x="396" y="40"/>
                  </a:lnTo>
                  <a:close/>
                  <a:moveTo>
                    <a:pt x="0" y="358"/>
                  </a:moveTo>
                  <a:lnTo>
                    <a:pt x="432" y="110"/>
                  </a:lnTo>
                  <a:lnTo>
                    <a:pt x="437" y="108"/>
                  </a:lnTo>
                  <a:lnTo>
                    <a:pt x="623" y="0"/>
                  </a:lnTo>
                  <a:lnTo>
                    <a:pt x="685" y="0"/>
                  </a:lnTo>
                  <a:lnTo>
                    <a:pt x="451" y="133"/>
                  </a:lnTo>
                  <a:lnTo>
                    <a:pt x="447" y="136"/>
                  </a:lnTo>
                  <a:lnTo>
                    <a:pt x="0" y="394"/>
                  </a:lnTo>
                  <a:lnTo>
                    <a:pt x="0" y="358"/>
                  </a:lnTo>
                  <a:close/>
                  <a:moveTo>
                    <a:pt x="507" y="229"/>
                  </a:moveTo>
                  <a:lnTo>
                    <a:pt x="502" y="231"/>
                  </a:lnTo>
                  <a:lnTo>
                    <a:pt x="0" y="521"/>
                  </a:lnTo>
                  <a:lnTo>
                    <a:pt x="0" y="485"/>
                  </a:lnTo>
                  <a:lnTo>
                    <a:pt x="488" y="203"/>
                  </a:lnTo>
                  <a:lnTo>
                    <a:pt x="490" y="201"/>
                  </a:lnTo>
                  <a:lnTo>
                    <a:pt x="841" y="0"/>
                  </a:lnTo>
                  <a:lnTo>
                    <a:pt x="903" y="0"/>
                  </a:lnTo>
                  <a:lnTo>
                    <a:pt x="507" y="229"/>
                  </a:lnTo>
                  <a:close/>
                  <a:moveTo>
                    <a:pt x="560" y="322"/>
                  </a:moveTo>
                  <a:lnTo>
                    <a:pt x="557" y="324"/>
                  </a:lnTo>
                  <a:lnTo>
                    <a:pt x="0" y="646"/>
                  </a:lnTo>
                  <a:lnTo>
                    <a:pt x="0" y="610"/>
                  </a:lnTo>
                  <a:lnTo>
                    <a:pt x="540" y="299"/>
                  </a:lnTo>
                  <a:lnTo>
                    <a:pt x="545" y="296"/>
                  </a:lnTo>
                  <a:lnTo>
                    <a:pt x="1060" y="0"/>
                  </a:lnTo>
                  <a:lnTo>
                    <a:pt x="1121" y="0"/>
                  </a:lnTo>
                  <a:lnTo>
                    <a:pt x="560" y="322"/>
                  </a:lnTo>
                  <a:close/>
                  <a:moveTo>
                    <a:pt x="615" y="417"/>
                  </a:moveTo>
                  <a:lnTo>
                    <a:pt x="610" y="419"/>
                  </a:lnTo>
                  <a:lnTo>
                    <a:pt x="0" y="771"/>
                  </a:lnTo>
                  <a:lnTo>
                    <a:pt x="0" y="735"/>
                  </a:lnTo>
                  <a:lnTo>
                    <a:pt x="596" y="392"/>
                  </a:lnTo>
                  <a:lnTo>
                    <a:pt x="600" y="390"/>
                  </a:lnTo>
                  <a:lnTo>
                    <a:pt x="1276" y="0"/>
                  </a:lnTo>
                  <a:lnTo>
                    <a:pt x="1337" y="0"/>
                  </a:lnTo>
                  <a:lnTo>
                    <a:pt x="615" y="417"/>
                  </a:lnTo>
                  <a:close/>
                  <a:moveTo>
                    <a:pt x="1130" y="3380"/>
                  </a:moveTo>
                  <a:lnTo>
                    <a:pt x="1128" y="3382"/>
                  </a:lnTo>
                  <a:lnTo>
                    <a:pt x="0" y="4030"/>
                  </a:lnTo>
                  <a:lnTo>
                    <a:pt x="0" y="3996"/>
                  </a:lnTo>
                  <a:lnTo>
                    <a:pt x="1111" y="3354"/>
                  </a:lnTo>
                  <a:lnTo>
                    <a:pt x="1115" y="3352"/>
                  </a:lnTo>
                  <a:lnTo>
                    <a:pt x="1573" y="3088"/>
                  </a:lnTo>
                  <a:lnTo>
                    <a:pt x="1573" y="3124"/>
                  </a:lnTo>
                  <a:lnTo>
                    <a:pt x="1130" y="3380"/>
                  </a:lnTo>
                  <a:close/>
                  <a:moveTo>
                    <a:pt x="0" y="3367"/>
                  </a:moveTo>
                  <a:lnTo>
                    <a:pt x="839" y="2884"/>
                  </a:lnTo>
                  <a:lnTo>
                    <a:pt x="844" y="2882"/>
                  </a:lnTo>
                  <a:lnTo>
                    <a:pt x="1573" y="2461"/>
                  </a:lnTo>
                  <a:lnTo>
                    <a:pt x="1573" y="2497"/>
                  </a:lnTo>
                  <a:lnTo>
                    <a:pt x="858" y="2908"/>
                  </a:lnTo>
                  <a:lnTo>
                    <a:pt x="854" y="2910"/>
                  </a:lnTo>
                  <a:lnTo>
                    <a:pt x="0" y="3403"/>
                  </a:lnTo>
                  <a:lnTo>
                    <a:pt x="0" y="3367"/>
                  </a:lnTo>
                  <a:close/>
                  <a:moveTo>
                    <a:pt x="0" y="3494"/>
                  </a:moveTo>
                  <a:lnTo>
                    <a:pt x="894" y="2977"/>
                  </a:lnTo>
                  <a:lnTo>
                    <a:pt x="897" y="2975"/>
                  </a:lnTo>
                  <a:lnTo>
                    <a:pt x="1573" y="2586"/>
                  </a:lnTo>
                  <a:lnTo>
                    <a:pt x="1573" y="2622"/>
                  </a:lnTo>
                  <a:lnTo>
                    <a:pt x="914" y="3003"/>
                  </a:lnTo>
                  <a:lnTo>
                    <a:pt x="909" y="3005"/>
                  </a:lnTo>
                  <a:lnTo>
                    <a:pt x="0" y="3528"/>
                  </a:lnTo>
                  <a:lnTo>
                    <a:pt x="0" y="3494"/>
                  </a:lnTo>
                  <a:close/>
                  <a:moveTo>
                    <a:pt x="0" y="3619"/>
                  </a:moveTo>
                  <a:lnTo>
                    <a:pt x="947" y="3073"/>
                  </a:lnTo>
                  <a:lnTo>
                    <a:pt x="952" y="3071"/>
                  </a:lnTo>
                  <a:lnTo>
                    <a:pt x="1573" y="2713"/>
                  </a:lnTo>
                  <a:lnTo>
                    <a:pt x="1573" y="2747"/>
                  </a:lnTo>
                  <a:lnTo>
                    <a:pt x="967" y="3096"/>
                  </a:lnTo>
                  <a:lnTo>
                    <a:pt x="964" y="3098"/>
                  </a:lnTo>
                  <a:lnTo>
                    <a:pt x="0" y="3655"/>
                  </a:lnTo>
                  <a:lnTo>
                    <a:pt x="0" y="3619"/>
                  </a:lnTo>
                  <a:close/>
                  <a:moveTo>
                    <a:pt x="0" y="3744"/>
                  </a:moveTo>
                  <a:lnTo>
                    <a:pt x="1003" y="3166"/>
                  </a:lnTo>
                  <a:lnTo>
                    <a:pt x="1007" y="3164"/>
                  </a:lnTo>
                  <a:lnTo>
                    <a:pt x="1573" y="2838"/>
                  </a:lnTo>
                  <a:lnTo>
                    <a:pt x="1573" y="2874"/>
                  </a:lnTo>
                  <a:lnTo>
                    <a:pt x="1022" y="3191"/>
                  </a:lnTo>
                  <a:lnTo>
                    <a:pt x="1017" y="3193"/>
                  </a:lnTo>
                  <a:lnTo>
                    <a:pt x="0" y="3780"/>
                  </a:lnTo>
                  <a:lnTo>
                    <a:pt x="0" y="3744"/>
                  </a:lnTo>
                  <a:close/>
                  <a:moveTo>
                    <a:pt x="0" y="3869"/>
                  </a:moveTo>
                  <a:lnTo>
                    <a:pt x="1058" y="3261"/>
                  </a:lnTo>
                  <a:lnTo>
                    <a:pt x="1060" y="3257"/>
                  </a:lnTo>
                  <a:lnTo>
                    <a:pt x="1573" y="2963"/>
                  </a:lnTo>
                  <a:lnTo>
                    <a:pt x="1573" y="2999"/>
                  </a:lnTo>
                  <a:lnTo>
                    <a:pt x="1077" y="3284"/>
                  </a:lnTo>
                  <a:lnTo>
                    <a:pt x="1073" y="3287"/>
                  </a:lnTo>
                  <a:lnTo>
                    <a:pt x="0" y="3905"/>
                  </a:lnTo>
                  <a:lnTo>
                    <a:pt x="0" y="3869"/>
                  </a:lnTo>
                  <a:close/>
                  <a:moveTo>
                    <a:pt x="0" y="2113"/>
                  </a:moveTo>
                  <a:lnTo>
                    <a:pt x="286" y="1948"/>
                  </a:lnTo>
                  <a:lnTo>
                    <a:pt x="290" y="1946"/>
                  </a:lnTo>
                  <a:lnTo>
                    <a:pt x="1573" y="1205"/>
                  </a:lnTo>
                  <a:lnTo>
                    <a:pt x="1573" y="1241"/>
                  </a:lnTo>
                  <a:lnTo>
                    <a:pt x="305" y="1972"/>
                  </a:lnTo>
                  <a:lnTo>
                    <a:pt x="301" y="1974"/>
                  </a:lnTo>
                  <a:lnTo>
                    <a:pt x="0" y="2149"/>
                  </a:lnTo>
                  <a:lnTo>
                    <a:pt x="0" y="2113"/>
                  </a:lnTo>
                  <a:close/>
                  <a:moveTo>
                    <a:pt x="0" y="2363"/>
                  </a:moveTo>
                  <a:lnTo>
                    <a:pt x="396" y="2137"/>
                  </a:lnTo>
                  <a:lnTo>
                    <a:pt x="398" y="2135"/>
                  </a:lnTo>
                  <a:lnTo>
                    <a:pt x="1573" y="1457"/>
                  </a:lnTo>
                  <a:lnTo>
                    <a:pt x="1573" y="1493"/>
                  </a:lnTo>
                  <a:lnTo>
                    <a:pt x="415" y="2160"/>
                  </a:lnTo>
                  <a:lnTo>
                    <a:pt x="411" y="2162"/>
                  </a:lnTo>
                  <a:lnTo>
                    <a:pt x="0" y="2399"/>
                  </a:lnTo>
                  <a:lnTo>
                    <a:pt x="0" y="2363"/>
                  </a:lnTo>
                  <a:close/>
                  <a:moveTo>
                    <a:pt x="0" y="2488"/>
                  </a:moveTo>
                  <a:lnTo>
                    <a:pt x="449" y="2230"/>
                  </a:lnTo>
                  <a:lnTo>
                    <a:pt x="454" y="2228"/>
                  </a:lnTo>
                  <a:lnTo>
                    <a:pt x="1573" y="1582"/>
                  </a:lnTo>
                  <a:lnTo>
                    <a:pt x="1573" y="1618"/>
                  </a:lnTo>
                  <a:lnTo>
                    <a:pt x="468" y="2255"/>
                  </a:lnTo>
                  <a:lnTo>
                    <a:pt x="464" y="2257"/>
                  </a:lnTo>
                  <a:lnTo>
                    <a:pt x="0" y="2524"/>
                  </a:lnTo>
                  <a:lnTo>
                    <a:pt x="0" y="2488"/>
                  </a:lnTo>
                  <a:close/>
                  <a:moveTo>
                    <a:pt x="0" y="2615"/>
                  </a:moveTo>
                  <a:lnTo>
                    <a:pt x="504" y="2323"/>
                  </a:lnTo>
                  <a:lnTo>
                    <a:pt x="509" y="2321"/>
                  </a:lnTo>
                  <a:lnTo>
                    <a:pt x="1573" y="1707"/>
                  </a:lnTo>
                  <a:lnTo>
                    <a:pt x="1573" y="1743"/>
                  </a:lnTo>
                  <a:lnTo>
                    <a:pt x="524" y="2348"/>
                  </a:lnTo>
                  <a:lnTo>
                    <a:pt x="519" y="2351"/>
                  </a:lnTo>
                  <a:lnTo>
                    <a:pt x="0" y="2651"/>
                  </a:lnTo>
                  <a:lnTo>
                    <a:pt x="0" y="2615"/>
                  </a:lnTo>
                  <a:close/>
                  <a:moveTo>
                    <a:pt x="0" y="2740"/>
                  </a:moveTo>
                  <a:lnTo>
                    <a:pt x="557" y="2418"/>
                  </a:lnTo>
                  <a:lnTo>
                    <a:pt x="562" y="2416"/>
                  </a:lnTo>
                  <a:lnTo>
                    <a:pt x="1573" y="1834"/>
                  </a:lnTo>
                  <a:lnTo>
                    <a:pt x="1573" y="1870"/>
                  </a:lnTo>
                  <a:lnTo>
                    <a:pt x="579" y="2442"/>
                  </a:lnTo>
                  <a:lnTo>
                    <a:pt x="574" y="2446"/>
                  </a:lnTo>
                  <a:lnTo>
                    <a:pt x="0" y="2776"/>
                  </a:lnTo>
                  <a:lnTo>
                    <a:pt x="0" y="2740"/>
                  </a:lnTo>
                  <a:close/>
                  <a:moveTo>
                    <a:pt x="0" y="2865"/>
                  </a:moveTo>
                  <a:lnTo>
                    <a:pt x="613" y="2512"/>
                  </a:lnTo>
                  <a:lnTo>
                    <a:pt x="617" y="2509"/>
                  </a:lnTo>
                  <a:lnTo>
                    <a:pt x="1573" y="1959"/>
                  </a:lnTo>
                  <a:lnTo>
                    <a:pt x="1573" y="1995"/>
                  </a:lnTo>
                  <a:lnTo>
                    <a:pt x="632" y="2537"/>
                  </a:lnTo>
                  <a:lnTo>
                    <a:pt x="627" y="2539"/>
                  </a:lnTo>
                  <a:lnTo>
                    <a:pt x="0" y="2901"/>
                  </a:lnTo>
                  <a:lnTo>
                    <a:pt x="0" y="2865"/>
                  </a:lnTo>
                  <a:close/>
                  <a:moveTo>
                    <a:pt x="0" y="2990"/>
                  </a:moveTo>
                  <a:lnTo>
                    <a:pt x="668" y="2607"/>
                  </a:lnTo>
                  <a:lnTo>
                    <a:pt x="672" y="2605"/>
                  </a:lnTo>
                  <a:lnTo>
                    <a:pt x="1573" y="2084"/>
                  </a:lnTo>
                  <a:lnTo>
                    <a:pt x="1573" y="2120"/>
                  </a:lnTo>
                  <a:lnTo>
                    <a:pt x="687" y="2630"/>
                  </a:lnTo>
                  <a:lnTo>
                    <a:pt x="683" y="2632"/>
                  </a:lnTo>
                  <a:lnTo>
                    <a:pt x="0" y="3026"/>
                  </a:lnTo>
                  <a:lnTo>
                    <a:pt x="0" y="2990"/>
                  </a:lnTo>
                  <a:close/>
                  <a:moveTo>
                    <a:pt x="0" y="3117"/>
                  </a:moveTo>
                  <a:lnTo>
                    <a:pt x="721" y="2700"/>
                  </a:lnTo>
                  <a:lnTo>
                    <a:pt x="725" y="2698"/>
                  </a:lnTo>
                  <a:lnTo>
                    <a:pt x="1573" y="2209"/>
                  </a:lnTo>
                  <a:lnTo>
                    <a:pt x="1573" y="2245"/>
                  </a:lnTo>
                  <a:lnTo>
                    <a:pt x="740" y="2725"/>
                  </a:lnTo>
                  <a:lnTo>
                    <a:pt x="738" y="2728"/>
                  </a:lnTo>
                  <a:lnTo>
                    <a:pt x="0" y="3153"/>
                  </a:lnTo>
                  <a:lnTo>
                    <a:pt x="0" y="3117"/>
                  </a:lnTo>
                  <a:close/>
                  <a:moveTo>
                    <a:pt x="0" y="3242"/>
                  </a:moveTo>
                  <a:lnTo>
                    <a:pt x="776" y="2795"/>
                  </a:lnTo>
                  <a:lnTo>
                    <a:pt x="780" y="2793"/>
                  </a:lnTo>
                  <a:lnTo>
                    <a:pt x="1573" y="2336"/>
                  </a:lnTo>
                  <a:lnTo>
                    <a:pt x="1573" y="2372"/>
                  </a:lnTo>
                  <a:lnTo>
                    <a:pt x="795" y="2819"/>
                  </a:lnTo>
                  <a:lnTo>
                    <a:pt x="791" y="2821"/>
                  </a:lnTo>
                  <a:lnTo>
                    <a:pt x="0" y="3278"/>
                  </a:lnTo>
                  <a:lnTo>
                    <a:pt x="0" y="3242"/>
                  </a:lnTo>
                  <a:close/>
                  <a:moveTo>
                    <a:pt x="0" y="2238"/>
                  </a:moveTo>
                  <a:lnTo>
                    <a:pt x="341" y="2041"/>
                  </a:lnTo>
                  <a:lnTo>
                    <a:pt x="345" y="2039"/>
                  </a:lnTo>
                  <a:lnTo>
                    <a:pt x="1573" y="1332"/>
                  </a:lnTo>
                  <a:lnTo>
                    <a:pt x="1573" y="1368"/>
                  </a:lnTo>
                  <a:lnTo>
                    <a:pt x="360" y="2067"/>
                  </a:lnTo>
                  <a:lnTo>
                    <a:pt x="356" y="2069"/>
                  </a:lnTo>
                  <a:lnTo>
                    <a:pt x="0" y="2274"/>
                  </a:lnTo>
                  <a:lnTo>
                    <a:pt x="0" y="2238"/>
                  </a:lnTo>
                  <a:close/>
                  <a:moveTo>
                    <a:pt x="0" y="1991"/>
                  </a:moveTo>
                  <a:lnTo>
                    <a:pt x="1149" y="1328"/>
                  </a:lnTo>
                  <a:lnTo>
                    <a:pt x="1151" y="1326"/>
                  </a:lnTo>
                  <a:lnTo>
                    <a:pt x="1573" y="1084"/>
                  </a:lnTo>
                  <a:lnTo>
                    <a:pt x="1573" y="1118"/>
                  </a:lnTo>
                  <a:lnTo>
                    <a:pt x="1168" y="1353"/>
                  </a:lnTo>
                  <a:lnTo>
                    <a:pt x="1164" y="1355"/>
                  </a:lnTo>
                  <a:lnTo>
                    <a:pt x="0" y="2027"/>
                  </a:lnTo>
                  <a:lnTo>
                    <a:pt x="0" y="1991"/>
                  </a:lnTo>
                  <a:close/>
                  <a:moveTo>
                    <a:pt x="0" y="862"/>
                  </a:moveTo>
                  <a:lnTo>
                    <a:pt x="659" y="481"/>
                  </a:lnTo>
                  <a:lnTo>
                    <a:pt x="663" y="479"/>
                  </a:lnTo>
                  <a:lnTo>
                    <a:pt x="1494" y="0"/>
                  </a:lnTo>
                  <a:lnTo>
                    <a:pt x="1556" y="0"/>
                  </a:lnTo>
                  <a:lnTo>
                    <a:pt x="678" y="506"/>
                  </a:lnTo>
                  <a:lnTo>
                    <a:pt x="674" y="508"/>
                  </a:lnTo>
                  <a:lnTo>
                    <a:pt x="0" y="896"/>
                  </a:lnTo>
                  <a:lnTo>
                    <a:pt x="0" y="862"/>
                  </a:lnTo>
                  <a:close/>
                  <a:moveTo>
                    <a:pt x="0" y="987"/>
                  </a:moveTo>
                  <a:lnTo>
                    <a:pt x="714" y="576"/>
                  </a:lnTo>
                  <a:lnTo>
                    <a:pt x="716" y="574"/>
                  </a:lnTo>
                  <a:lnTo>
                    <a:pt x="1573" y="80"/>
                  </a:lnTo>
                  <a:lnTo>
                    <a:pt x="1573" y="114"/>
                  </a:lnTo>
                  <a:lnTo>
                    <a:pt x="733" y="599"/>
                  </a:lnTo>
                  <a:lnTo>
                    <a:pt x="729" y="601"/>
                  </a:lnTo>
                  <a:lnTo>
                    <a:pt x="0" y="1023"/>
                  </a:lnTo>
                  <a:lnTo>
                    <a:pt x="0" y="987"/>
                  </a:lnTo>
                  <a:close/>
                  <a:moveTo>
                    <a:pt x="0" y="1112"/>
                  </a:moveTo>
                  <a:lnTo>
                    <a:pt x="767" y="669"/>
                  </a:lnTo>
                  <a:lnTo>
                    <a:pt x="772" y="667"/>
                  </a:lnTo>
                  <a:lnTo>
                    <a:pt x="1573" y="205"/>
                  </a:lnTo>
                  <a:lnTo>
                    <a:pt x="1573" y="241"/>
                  </a:lnTo>
                  <a:lnTo>
                    <a:pt x="786" y="695"/>
                  </a:lnTo>
                  <a:lnTo>
                    <a:pt x="782" y="697"/>
                  </a:lnTo>
                  <a:lnTo>
                    <a:pt x="0" y="1148"/>
                  </a:lnTo>
                  <a:lnTo>
                    <a:pt x="0" y="1112"/>
                  </a:lnTo>
                  <a:close/>
                  <a:moveTo>
                    <a:pt x="0" y="1237"/>
                  </a:moveTo>
                  <a:lnTo>
                    <a:pt x="822" y="762"/>
                  </a:lnTo>
                  <a:lnTo>
                    <a:pt x="827" y="760"/>
                  </a:lnTo>
                  <a:lnTo>
                    <a:pt x="1573" y="330"/>
                  </a:lnTo>
                  <a:lnTo>
                    <a:pt x="1573" y="366"/>
                  </a:lnTo>
                  <a:lnTo>
                    <a:pt x="841" y="788"/>
                  </a:lnTo>
                  <a:lnTo>
                    <a:pt x="837" y="790"/>
                  </a:lnTo>
                  <a:lnTo>
                    <a:pt x="0" y="1273"/>
                  </a:lnTo>
                  <a:lnTo>
                    <a:pt x="0" y="1237"/>
                  </a:lnTo>
                  <a:close/>
                  <a:moveTo>
                    <a:pt x="0" y="1364"/>
                  </a:moveTo>
                  <a:lnTo>
                    <a:pt x="875" y="858"/>
                  </a:lnTo>
                  <a:lnTo>
                    <a:pt x="880" y="856"/>
                  </a:lnTo>
                  <a:lnTo>
                    <a:pt x="1573" y="455"/>
                  </a:lnTo>
                  <a:lnTo>
                    <a:pt x="1573" y="491"/>
                  </a:lnTo>
                  <a:lnTo>
                    <a:pt x="897" y="883"/>
                  </a:lnTo>
                  <a:lnTo>
                    <a:pt x="892" y="885"/>
                  </a:lnTo>
                  <a:lnTo>
                    <a:pt x="0" y="1398"/>
                  </a:lnTo>
                  <a:lnTo>
                    <a:pt x="0" y="1364"/>
                  </a:lnTo>
                  <a:close/>
                  <a:moveTo>
                    <a:pt x="0" y="1489"/>
                  </a:moveTo>
                  <a:lnTo>
                    <a:pt x="930" y="951"/>
                  </a:lnTo>
                  <a:lnTo>
                    <a:pt x="935" y="949"/>
                  </a:lnTo>
                  <a:lnTo>
                    <a:pt x="1573" y="582"/>
                  </a:lnTo>
                  <a:lnTo>
                    <a:pt x="1573" y="616"/>
                  </a:lnTo>
                  <a:lnTo>
                    <a:pt x="950" y="976"/>
                  </a:lnTo>
                  <a:lnTo>
                    <a:pt x="945" y="978"/>
                  </a:lnTo>
                  <a:lnTo>
                    <a:pt x="0" y="1525"/>
                  </a:lnTo>
                  <a:lnTo>
                    <a:pt x="0" y="1489"/>
                  </a:lnTo>
                  <a:close/>
                  <a:moveTo>
                    <a:pt x="0" y="1614"/>
                  </a:moveTo>
                  <a:lnTo>
                    <a:pt x="986" y="1046"/>
                  </a:lnTo>
                  <a:lnTo>
                    <a:pt x="990" y="1044"/>
                  </a:lnTo>
                  <a:lnTo>
                    <a:pt x="1573" y="707"/>
                  </a:lnTo>
                  <a:lnTo>
                    <a:pt x="1573" y="743"/>
                  </a:lnTo>
                  <a:lnTo>
                    <a:pt x="1005" y="1069"/>
                  </a:lnTo>
                  <a:lnTo>
                    <a:pt x="1000" y="1072"/>
                  </a:lnTo>
                  <a:lnTo>
                    <a:pt x="0" y="1650"/>
                  </a:lnTo>
                  <a:lnTo>
                    <a:pt x="0" y="1614"/>
                  </a:lnTo>
                  <a:close/>
                  <a:moveTo>
                    <a:pt x="0" y="1739"/>
                  </a:moveTo>
                  <a:lnTo>
                    <a:pt x="1039" y="1139"/>
                  </a:lnTo>
                  <a:lnTo>
                    <a:pt x="1043" y="1137"/>
                  </a:lnTo>
                  <a:lnTo>
                    <a:pt x="1573" y="832"/>
                  </a:lnTo>
                  <a:lnTo>
                    <a:pt x="1573" y="868"/>
                  </a:lnTo>
                  <a:lnTo>
                    <a:pt x="1058" y="1165"/>
                  </a:lnTo>
                  <a:lnTo>
                    <a:pt x="1056" y="1167"/>
                  </a:lnTo>
                  <a:lnTo>
                    <a:pt x="0" y="1775"/>
                  </a:lnTo>
                  <a:lnTo>
                    <a:pt x="0" y="1739"/>
                  </a:lnTo>
                  <a:close/>
                  <a:moveTo>
                    <a:pt x="0" y="1866"/>
                  </a:moveTo>
                  <a:lnTo>
                    <a:pt x="1094" y="1235"/>
                  </a:lnTo>
                  <a:lnTo>
                    <a:pt x="1098" y="1232"/>
                  </a:lnTo>
                  <a:lnTo>
                    <a:pt x="1573" y="957"/>
                  </a:lnTo>
                  <a:lnTo>
                    <a:pt x="1573" y="993"/>
                  </a:lnTo>
                  <a:lnTo>
                    <a:pt x="1113" y="1258"/>
                  </a:lnTo>
                  <a:lnTo>
                    <a:pt x="1109" y="1260"/>
                  </a:lnTo>
                  <a:lnTo>
                    <a:pt x="0" y="1900"/>
                  </a:lnTo>
                  <a:lnTo>
                    <a:pt x="0" y="1866"/>
                  </a:lnTo>
                  <a:close/>
                </a:path>
              </a:pathLst>
            </a:custGeom>
            <a:solidFill>
              <a:srgbClr val="F5AF32"/>
            </a:solidFill>
            <a:ln>
              <a:noFill/>
            </a:ln>
          </p:spPr>
          <p:txBody>
            <a:bodyPr vert="horz" wrap="square" lIns="91440" tIns="45720" rIns="91440" bIns="45720" numCol="1" anchor="t" anchorCtr="0" compatLnSpc="1">
              <a:prstTxWarp prst="textNoShape">
                <a:avLst/>
              </a:prstTxWarp>
            </a:bodyPr>
            <a:lstStyle/>
            <a:p>
              <a:endParaRPr lang="fi-FI"/>
            </a:p>
          </p:txBody>
        </p:sp>
      </p:gr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0" y="1"/>
            <a:ext cx="9696450" cy="6858000"/>
          </a:xfrm>
          <a:custGeom>
            <a:avLst/>
            <a:gdLst/>
            <a:ahLst/>
            <a:cxnLst/>
            <a:rect l="l" t="t" r="r" b="b"/>
            <a:pathLst>
              <a:path w="9696450" h="6858000">
                <a:moveTo>
                  <a:pt x="623889" y="620712"/>
                </a:moveTo>
                <a:lnTo>
                  <a:pt x="623889" y="2348879"/>
                </a:lnTo>
                <a:lnTo>
                  <a:pt x="2351585" y="2348879"/>
                </a:lnTo>
                <a:lnTo>
                  <a:pt x="2351585" y="620712"/>
                </a:lnTo>
                <a:close/>
                <a:moveTo>
                  <a:pt x="0" y="0"/>
                </a:moveTo>
                <a:lnTo>
                  <a:pt x="9696450" y="0"/>
                </a:lnTo>
                <a:lnTo>
                  <a:pt x="9696450" y="6858000"/>
                </a:lnTo>
                <a:lnTo>
                  <a:pt x="0" y="6858000"/>
                </a:lnTo>
                <a:close/>
              </a:path>
            </a:pathLst>
          </a:custGeom>
          <a:solidFill>
            <a:schemeClr val="bg2"/>
          </a:solidFill>
        </p:spPr>
        <p:txBody>
          <a:bodyPr/>
          <a:lstStyle>
            <a:lvl1pPr marL="0" indent="0">
              <a:buFontTx/>
              <a:buNone/>
              <a:defRPr sz="1200"/>
            </a:lvl1pPr>
          </a:lstStyle>
          <a:p>
            <a:r>
              <a:rPr lang="fi-FI"/>
              <a:t>Lisää kuva napsauttamalla kuvaketta</a:t>
            </a:r>
          </a:p>
        </p:txBody>
      </p:sp>
      <p:sp>
        <p:nvSpPr>
          <p:cNvPr id="2" name="Title 1">
            <a:extLst>
              <a:ext uri="{FF2B5EF4-FFF2-40B4-BE49-F238E27FC236}">
                <a16:creationId xmlns:a16="http://schemas.microsoft.com/office/drawing/2014/main" id="{4484C1C1-56BC-4C5C-80B4-65A90C5AADEB}"/>
              </a:ext>
            </a:extLst>
          </p:cNvPr>
          <p:cNvSpPr>
            <a:spLocks noGrp="1"/>
          </p:cNvSpPr>
          <p:nvPr>
            <p:ph type="ctrTitle"/>
          </p:nvPr>
        </p:nvSpPr>
        <p:spPr>
          <a:xfrm>
            <a:off x="623888" y="3955895"/>
            <a:ext cx="8496448" cy="534950"/>
          </a:xfrm>
        </p:spPr>
        <p:txBody>
          <a:bodyPr anchor="ctr" anchorCtr="0">
            <a:spAutoFit/>
          </a:bodyPr>
          <a:lstStyle>
            <a:lvl1pPr algn="l">
              <a:defRPr sz="3600"/>
            </a:lvl1pPr>
          </a:lstStyle>
          <a:p>
            <a:r>
              <a:rPr lang="fi-FI" noProof="0"/>
              <a:t>Muokkaa ots. perustyyl. napsautt.</a:t>
            </a:r>
            <a:endParaRPr lang="fi-FI" noProof="0" dirty="0"/>
          </a:p>
        </p:txBody>
      </p:sp>
      <p:sp>
        <p:nvSpPr>
          <p:cNvPr id="3" name="Subtitle 2">
            <a:extLst>
              <a:ext uri="{FF2B5EF4-FFF2-40B4-BE49-F238E27FC236}">
                <a16:creationId xmlns:a16="http://schemas.microsoft.com/office/drawing/2014/main" id="{63AF31CA-7938-4A26-B912-6E5696E1540F}"/>
              </a:ext>
            </a:extLst>
          </p:cNvPr>
          <p:cNvSpPr>
            <a:spLocks noGrp="1"/>
          </p:cNvSpPr>
          <p:nvPr>
            <p:ph type="subTitle" idx="1"/>
          </p:nvPr>
        </p:nvSpPr>
        <p:spPr>
          <a:xfrm>
            <a:off x="623888" y="5301208"/>
            <a:ext cx="8496448" cy="720080"/>
          </a:xfrm>
        </p:spPr>
        <p:txBody>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a:extLst>
              <a:ext uri="{FF2B5EF4-FFF2-40B4-BE49-F238E27FC236}">
                <a16:creationId xmlns:a16="http://schemas.microsoft.com/office/drawing/2014/main" id="{D11A0A36-B941-4536-ABDD-C4C73CE7694E}"/>
              </a:ext>
            </a:extLst>
          </p:cNvPr>
          <p:cNvSpPr>
            <a:spLocks noGrp="1"/>
          </p:cNvSpPr>
          <p:nvPr>
            <p:ph type="dt" sz="half" idx="10"/>
          </p:nvPr>
        </p:nvSpPr>
        <p:spPr>
          <a:xfrm>
            <a:off x="981729" y="6524625"/>
            <a:ext cx="1440755" cy="144735"/>
          </a:xfrm>
        </p:spPr>
        <p:txBody>
          <a:bodyPr/>
          <a:lstStyle>
            <a:lvl1pPr>
              <a:defRPr>
                <a:noFill/>
              </a:defRPr>
            </a:lvl1pPr>
          </a:lstStyle>
          <a:p>
            <a:fld id="{5031D611-8980-4128-A456-EA25AA65D982}" type="datetime1">
              <a:rPr lang="fi-FI" smtClean="0"/>
              <a:t>19.8.2024</a:t>
            </a:fld>
            <a:endParaRPr lang="fi-FI" dirty="0"/>
          </a:p>
        </p:txBody>
      </p:sp>
      <p:sp>
        <p:nvSpPr>
          <p:cNvPr id="5" name="Footer Placeholder 4">
            <a:extLst>
              <a:ext uri="{FF2B5EF4-FFF2-40B4-BE49-F238E27FC236}">
                <a16:creationId xmlns:a16="http://schemas.microsoft.com/office/drawing/2014/main" id="{232A1594-A532-46DE-863E-2947297F3A99}"/>
              </a:ext>
            </a:extLst>
          </p:cNvPr>
          <p:cNvSpPr>
            <a:spLocks noGrp="1"/>
          </p:cNvSpPr>
          <p:nvPr>
            <p:ph type="ftr" sz="quarter" idx="11"/>
          </p:nvPr>
        </p:nvSpPr>
        <p:spPr>
          <a:xfrm>
            <a:off x="2423592" y="6524625"/>
            <a:ext cx="8135938" cy="144736"/>
          </a:xfrm>
        </p:spPr>
        <p:txBody>
          <a:bodyPr/>
          <a:lstStyle>
            <a:lvl1pPr algn="l">
              <a:defRPr>
                <a:noFill/>
              </a:defRPr>
            </a:lvl1pPr>
          </a:lstStyle>
          <a:p>
            <a:r>
              <a:rPr lang="fi-FI"/>
              <a:t>Esityksen ja esittäjän nimi</a:t>
            </a:r>
            <a:endParaRPr lang="fi-FI" dirty="0"/>
          </a:p>
        </p:txBody>
      </p:sp>
      <p:sp>
        <p:nvSpPr>
          <p:cNvPr id="6" name="Slide Number Placeholder 5">
            <a:extLst>
              <a:ext uri="{FF2B5EF4-FFF2-40B4-BE49-F238E27FC236}">
                <a16:creationId xmlns:a16="http://schemas.microsoft.com/office/drawing/2014/main" id="{645A8A03-E068-4A1A-82BC-B551B0487F05}"/>
              </a:ext>
            </a:extLst>
          </p:cNvPr>
          <p:cNvSpPr>
            <a:spLocks noGrp="1"/>
          </p:cNvSpPr>
          <p:nvPr>
            <p:ph type="sldNum" sz="quarter" idx="12"/>
          </p:nvPr>
        </p:nvSpPr>
        <p:spPr>
          <a:xfrm>
            <a:off x="623392" y="6524625"/>
            <a:ext cx="358337" cy="144735"/>
          </a:xfrm>
        </p:spPr>
        <p:txBody>
          <a:bodyPr/>
          <a:lstStyle>
            <a:lvl1pPr>
              <a:defRPr>
                <a:noFill/>
              </a:defRPr>
            </a:lvl1pPr>
          </a:lstStyle>
          <a:p>
            <a:fld id="{5DE7B5AE-1463-4A08-9B0E-AEB5B23D18B5}" type="slidenum">
              <a:rPr lang="fi-FI" smtClean="0"/>
              <a:pPr/>
              <a:t>‹#›</a:t>
            </a:fld>
            <a:endParaRPr lang="fi-FI" dirty="0"/>
          </a:p>
        </p:txBody>
      </p:sp>
      <p:sp>
        <p:nvSpPr>
          <p:cNvPr id="13" name="Freeform 6">
            <a:extLst>
              <a:ext uri="{C183D7F6-B498-43B3-948B-1728B52AA6E4}">
                <adec:decorative xmlns:adec="http://schemas.microsoft.com/office/drawing/2017/decorative" val="1"/>
              </a:ext>
            </a:extLst>
          </p:cNvPr>
          <p:cNvSpPr>
            <a:spLocks noChangeAspect="1" noEditPoints="1"/>
          </p:cNvSpPr>
          <p:nvPr userDrawn="1"/>
        </p:nvSpPr>
        <p:spPr bwMode="auto">
          <a:xfrm>
            <a:off x="623888" y="620713"/>
            <a:ext cx="1730746" cy="1728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923276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EE26-82D2-4B87-B5ED-47EC8AF2F860}"/>
              </a:ext>
            </a:extLst>
          </p:cNvPr>
          <p:cNvSpPr>
            <a:spLocks noGrp="1"/>
          </p:cNvSpPr>
          <p:nvPr>
            <p:ph type="title"/>
          </p:nvPr>
        </p:nvSpPr>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DDCDE10-95EB-4D82-AC76-9F2AB34E12FC}"/>
              </a:ext>
            </a:extLst>
          </p:cNvPr>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a:extLst>
              <a:ext uri="{FF2B5EF4-FFF2-40B4-BE49-F238E27FC236}">
                <a16:creationId xmlns:a16="http://schemas.microsoft.com/office/drawing/2014/main" id="{1E898DDD-CBDD-4EC9-A480-9B09A0821AC5}"/>
              </a:ext>
            </a:extLst>
          </p:cNvPr>
          <p:cNvSpPr>
            <a:spLocks noGrp="1"/>
          </p:cNvSpPr>
          <p:nvPr>
            <p:ph type="dt" sz="half" idx="10"/>
          </p:nvPr>
        </p:nvSpPr>
        <p:spPr/>
        <p:txBody>
          <a:bodyPr/>
          <a:lstStyle/>
          <a:p>
            <a:fld id="{5B808D97-11B5-476B-B6CF-2718721C19FB}"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F9139E95-AF7E-41D6-8DB8-3DCE25FF4F31}"/>
              </a:ext>
            </a:extLst>
          </p:cNvPr>
          <p:cNvSpPr>
            <a:spLocks noGrp="1"/>
          </p:cNvSpPr>
          <p:nvPr>
            <p:ph type="ftr" sz="quarter" idx="11"/>
          </p:nvPr>
        </p:nvSpPr>
        <p:spPr/>
        <p:txBody>
          <a:body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33F49477-3319-40D7-82A7-17C9AC01D781}"/>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Tree>
    <p:extLst>
      <p:ext uri="{BB962C8B-B14F-4D97-AF65-F5344CB8AC3E}">
        <p14:creationId xmlns:p14="http://schemas.microsoft.com/office/powerpoint/2010/main" val="3399041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i-FI"/>
              <a:t>Muokkaa ots. perustyyl. napsautt.</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CD508CDF-B3DB-4C3C-954F-73944BC6E976}" type="datetime1">
              <a:rPr lang="fi-FI" smtClean="0"/>
              <a:t>19.8.2024</a:t>
            </a:fld>
            <a:endParaRPr lang="fi-FI"/>
          </a:p>
        </p:txBody>
      </p:sp>
      <p:sp>
        <p:nvSpPr>
          <p:cNvPr id="6" name="Footer Placeholder 5"/>
          <p:cNvSpPr>
            <a:spLocks noGrp="1"/>
          </p:cNvSpPr>
          <p:nvPr>
            <p:ph type="ftr" sz="quarter" idx="11"/>
          </p:nvPr>
        </p:nvSpPr>
        <p:spPr/>
        <p:txBody>
          <a:bodyPr/>
          <a:lstStyle/>
          <a:p>
            <a:r>
              <a:rPr lang="fi-FI"/>
              <a:t>TEKRY</a:t>
            </a:r>
          </a:p>
        </p:txBody>
      </p:sp>
      <p:sp>
        <p:nvSpPr>
          <p:cNvPr id="7" name="Slide Number Placeholder 6"/>
          <p:cNvSpPr>
            <a:spLocks noGrp="1"/>
          </p:cNvSpPr>
          <p:nvPr>
            <p:ph type="sldNum" sz="quarter" idx="12"/>
          </p:nvPr>
        </p:nvSpPr>
        <p:spPr/>
        <p:txBody>
          <a:bodyPr/>
          <a:lstStyle/>
          <a:p>
            <a:fld id="{66B908D1-C63A-4727-BD21-97900936BE36}" type="slidenum">
              <a:rPr lang="fi-FI" smtClean="0"/>
              <a:t>‹#›</a:t>
            </a:fld>
            <a:endParaRPr lang="fi-FI"/>
          </a:p>
        </p:txBody>
      </p:sp>
    </p:spTree>
    <p:extLst>
      <p:ext uri="{BB962C8B-B14F-4D97-AF65-F5344CB8AC3E}">
        <p14:creationId xmlns:p14="http://schemas.microsoft.com/office/powerpoint/2010/main" val="1770343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EE26-82D2-4B87-B5ED-47EC8AF2F860}"/>
              </a:ext>
            </a:extLst>
          </p:cNvPr>
          <p:cNvSpPr>
            <a:spLocks noGrp="1"/>
          </p:cNvSpPr>
          <p:nvPr>
            <p:ph type="title"/>
          </p:nvPr>
        </p:nvSpPr>
        <p:spPr>
          <a:xfrm>
            <a:off x="1415480" y="333376"/>
            <a:ext cx="10441557" cy="863600"/>
          </a:xfrm>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DDCDE10-95EB-4D82-AC76-9F2AB34E12FC}"/>
              </a:ext>
            </a:extLst>
          </p:cNvPr>
          <p:cNvSpPr>
            <a:spLocks noGrp="1"/>
          </p:cNvSpPr>
          <p:nvPr>
            <p:ph idx="1"/>
          </p:nvPr>
        </p:nvSpPr>
        <p:spPr>
          <a:xfrm>
            <a:off x="334964" y="1557339"/>
            <a:ext cx="11522074"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a:extLst>
              <a:ext uri="{FF2B5EF4-FFF2-40B4-BE49-F238E27FC236}">
                <a16:creationId xmlns:a16="http://schemas.microsoft.com/office/drawing/2014/main" id="{1E898DDD-CBDD-4EC9-A480-9B09A0821AC5}"/>
              </a:ext>
            </a:extLst>
          </p:cNvPr>
          <p:cNvSpPr>
            <a:spLocks noGrp="1"/>
          </p:cNvSpPr>
          <p:nvPr>
            <p:ph type="dt" sz="half" idx="10"/>
          </p:nvPr>
        </p:nvSpPr>
        <p:spPr>
          <a:xfrm>
            <a:off x="695672" y="6524625"/>
            <a:ext cx="1440755" cy="144735"/>
          </a:xfrm>
        </p:spPr>
        <p:txBody>
          <a:bodyPr/>
          <a:lstStyle/>
          <a:p>
            <a:fld id="{03E4E206-402E-4F0C-8665-4C5B4A32334F}"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F9139E95-AF7E-41D6-8DB8-3DCE25FF4F31}"/>
              </a:ext>
            </a:extLst>
          </p:cNvPr>
          <p:cNvSpPr>
            <a:spLocks noGrp="1"/>
          </p:cNvSpPr>
          <p:nvPr>
            <p:ph type="ftr" sz="quarter" idx="11"/>
          </p:nvPr>
        </p:nvSpPr>
        <p:spPr>
          <a:xfrm>
            <a:off x="2135560" y="6524625"/>
            <a:ext cx="9721477" cy="144736"/>
          </a:xfrm>
        </p:spPr>
        <p:txBody>
          <a:body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33F49477-3319-40D7-82A7-17C9AC01D781}"/>
              </a:ext>
            </a:extLst>
          </p:cNvPr>
          <p:cNvSpPr>
            <a:spLocks noGrp="1"/>
          </p:cNvSpPr>
          <p:nvPr>
            <p:ph type="sldNum" sz="quarter" idx="12"/>
          </p:nvPr>
        </p:nvSpPr>
        <p:spPr>
          <a:xfrm>
            <a:off x="334963" y="6524625"/>
            <a:ext cx="358337" cy="144735"/>
          </a:xfrm>
        </p:spPr>
        <p:txBody>
          <a:bodyPr/>
          <a:lstStyle/>
          <a:p>
            <a:fld id="{5DE7B5AE-1463-4A08-9B0E-AEB5B23D18B5}" type="slidenum">
              <a:rPr lang="fi-FI" noProof="0" smtClean="0"/>
              <a:t>‹#›</a:t>
            </a:fld>
            <a:endParaRPr lang="fi-FI" noProof="0" dirty="0"/>
          </a:p>
        </p:txBody>
      </p:sp>
      <p:sp>
        <p:nvSpPr>
          <p:cNvPr id="7" name="Freeform 6">
            <a:extLst>
              <a:ext uri="{C183D7F6-B498-43B3-948B-1728B52AA6E4}">
                <adec:decorative xmlns:adec="http://schemas.microsoft.com/office/drawing/2017/decorative" val="1"/>
              </a:ext>
            </a:extLst>
          </p:cNvPr>
          <p:cNvSpPr>
            <a:spLocks noChangeAspect="1" noEditPoints="1"/>
          </p:cNvSpPr>
          <p:nvPr userDrawn="1"/>
        </p:nvSpPr>
        <p:spPr bwMode="auto">
          <a:xfrm>
            <a:off x="334963" y="333375"/>
            <a:ext cx="865373" cy="864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3073198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EE26-82D2-4B87-B5ED-47EC8AF2F860}"/>
              </a:ext>
            </a:extLst>
          </p:cNvPr>
          <p:cNvSpPr>
            <a:spLocks noGrp="1"/>
          </p:cNvSpPr>
          <p:nvPr>
            <p:ph type="title"/>
          </p:nvPr>
        </p:nvSpPr>
        <p:spPr/>
        <p:txBody>
          <a:bodyPr/>
          <a:lstStyle/>
          <a:p>
            <a:r>
              <a:rPr lang="fi-FI" noProof="0"/>
              <a:t>Muokkaa ots. perustyyl. napsautt.</a:t>
            </a:r>
            <a:endParaRPr lang="fi-FI" noProof="0" dirty="0"/>
          </a:p>
        </p:txBody>
      </p:sp>
      <p:sp>
        <p:nvSpPr>
          <p:cNvPr id="4" name="Date Placeholder 3">
            <a:extLst>
              <a:ext uri="{FF2B5EF4-FFF2-40B4-BE49-F238E27FC236}">
                <a16:creationId xmlns:a16="http://schemas.microsoft.com/office/drawing/2014/main" id="{1E898DDD-CBDD-4EC9-A480-9B09A0821AC5}"/>
              </a:ext>
            </a:extLst>
          </p:cNvPr>
          <p:cNvSpPr>
            <a:spLocks noGrp="1"/>
          </p:cNvSpPr>
          <p:nvPr>
            <p:ph type="dt" sz="half" idx="10"/>
          </p:nvPr>
        </p:nvSpPr>
        <p:spPr/>
        <p:txBody>
          <a:bodyPr/>
          <a:lstStyle>
            <a:lvl1pPr>
              <a:defRPr>
                <a:noFill/>
              </a:defRPr>
            </a:lvl1pPr>
          </a:lstStyle>
          <a:p>
            <a:fld id="{845F60CA-8F6E-4E45-AA65-FA60BFCFCD40}"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F9139E95-AF7E-41D6-8DB8-3DCE25FF4F31}"/>
              </a:ext>
            </a:extLst>
          </p:cNvPr>
          <p:cNvSpPr>
            <a:spLocks noGrp="1"/>
          </p:cNvSpPr>
          <p:nvPr>
            <p:ph type="ftr" sz="quarter" idx="11"/>
          </p:nvPr>
        </p:nvSpPr>
        <p:spPr/>
        <p:txBody>
          <a:bodyPr/>
          <a:lstStyle>
            <a:lvl1pPr>
              <a:defRPr>
                <a:noFill/>
              </a:defRPr>
            </a:lvl1p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33F49477-3319-40D7-82A7-17C9AC01D781}"/>
              </a:ext>
            </a:extLst>
          </p:cNvPr>
          <p:cNvSpPr>
            <a:spLocks noGrp="1"/>
          </p:cNvSpPr>
          <p:nvPr>
            <p:ph type="sldNum" sz="quarter" idx="12"/>
          </p:nvPr>
        </p:nvSpPr>
        <p:spPr/>
        <p:txBody>
          <a:bodyPr/>
          <a:lstStyle>
            <a:lvl1pPr>
              <a:defRPr>
                <a:noFill/>
              </a:defRPr>
            </a:lvl1pPr>
          </a:lstStyle>
          <a:p>
            <a:fld id="{5DE7B5AE-1463-4A08-9B0E-AEB5B23D18B5}" type="slidenum">
              <a:rPr lang="fi-FI" noProof="0" smtClean="0"/>
              <a:pPr/>
              <a:t>‹#›</a:t>
            </a:fld>
            <a:endParaRPr lang="fi-FI" noProof="0" dirty="0"/>
          </a:p>
        </p:txBody>
      </p:sp>
      <p:sp>
        <p:nvSpPr>
          <p:cNvPr id="8" name="Picture Placeholder 7">
            <a:extLst>
              <a:ext uri="{C183D7F6-B498-43B3-948B-1728B52AA6E4}">
                <adec:decorative xmlns:adec="http://schemas.microsoft.com/office/drawing/2017/decorative" val="0"/>
              </a:ext>
            </a:extLst>
          </p:cNvPr>
          <p:cNvSpPr>
            <a:spLocks noGrp="1"/>
          </p:cNvSpPr>
          <p:nvPr>
            <p:ph type="pic" sz="quarter" idx="13"/>
          </p:nvPr>
        </p:nvSpPr>
        <p:spPr>
          <a:xfrm>
            <a:off x="0" y="1557338"/>
            <a:ext cx="12192000" cy="5300662"/>
          </a:xfrm>
        </p:spPr>
        <p:txBody>
          <a:bodyPr/>
          <a:lstStyle>
            <a:lvl1pPr marL="0" indent="0">
              <a:buFontTx/>
              <a:buNone/>
              <a:defRPr sz="1200"/>
            </a:lvl1pPr>
          </a:lstStyle>
          <a:p>
            <a:r>
              <a:rPr lang="fi-FI"/>
              <a:t>Lisää kuva napsauttamalla kuvaketta</a:t>
            </a:r>
          </a:p>
        </p:txBody>
      </p:sp>
      <p:sp>
        <p:nvSpPr>
          <p:cNvPr id="7" name="Freeform 6">
            <a:extLst>
              <a:ext uri="{C183D7F6-B498-43B3-948B-1728B52AA6E4}">
                <adec:decorative xmlns:adec="http://schemas.microsoft.com/office/drawing/2017/decorative" val="1"/>
              </a:ext>
            </a:extLst>
          </p:cNvPr>
          <p:cNvSpPr>
            <a:spLocks noChangeAspect="1" noEditPoints="1"/>
          </p:cNvSpPr>
          <p:nvPr userDrawn="1"/>
        </p:nvSpPr>
        <p:spPr bwMode="auto">
          <a:xfrm>
            <a:off x="334963" y="333375"/>
            <a:ext cx="865373" cy="864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4016515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Half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EE26-82D2-4B87-B5ED-47EC8AF2F860}"/>
              </a:ext>
            </a:extLst>
          </p:cNvPr>
          <p:cNvSpPr>
            <a:spLocks noGrp="1"/>
          </p:cNvSpPr>
          <p:nvPr>
            <p:ph type="title"/>
          </p:nvPr>
        </p:nvSpPr>
        <p:spPr>
          <a:xfrm>
            <a:off x="1415481" y="333376"/>
            <a:ext cx="4967858" cy="863600"/>
          </a:xfrm>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DDCDE10-95EB-4D82-AC76-9F2AB34E12FC}"/>
              </a:ext>
            </a:extLst>
          </p:cNvPr>
          <p:cNvSpPr>
            <a:spLocks noGrp="1"/>
          </p:cNvSpPr>
          <p:nvPr>
            <p:ph idx="1"/>
          </p:nvPr>
        </p:nvSpPr>
        <p:spPr>
          <a:xfrm>
            <a:off x="1415481" y="1557339"/>
            <a:ext cx="4967858"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a:extLst>
              <a:ext uri="{FF2B5EF4-FFF2-40B4-BE49-F238E27FC236}">
                <a16:creationId xmlns:a16="http://schemas.microsoft.com/office/drawing/2014/main" id="{1E898DDD-CBDD-4EC9-A480-9B09A0821AC5}"/>
              </a:ext>
            </a:extLst>
          </p:cNvPr>
          <p:cNvSpPr>
            <a:spLocks noGrp="1"/>
          </p:cNvSpPr>
          <p:nvPr>
            <p:ph type="dt" sz="half" idx="10"/>
          </p:nvPr>
        </p:nvSpPr>
        <p:spPr/>
        <p:txBody>
          <a:bodyPr/>
          <a:lstStyle/>
          <a:p>
            <a:fld id="{63E3B936-D993-4486-88B5-242CC4046857}"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F9139E95-AF7E-41D6-8DB8-3DCE25FF4F31}"/>
              </a:ext>
            </a:extLst>
          </p:cNvPr>
          <p:cNvSpPr>
            <a:spLocks noGrp="1"/>
          </p:cNvSpPr>
          <p:nvPr>
            <p:ph type="ftr" sz="quarter" idx="11"/>
          </p:nvPr>
        </p:nvSpPr>
        <p:spPr>
          <a:xfrm>
            <a:off x="3216275" y="6524625"/>
            <a:ext cx="3167063" cy="144736"/>
          </a:xfrm>
        </p:spPr>
        <p:txBody>
          <a:body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33F49477-3319-40D7-82A7-17C9AC01D781}"/>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10" name="Picture Placeholder 7"/>
          <p:cNvSpPr>
            <a:spLocks noGrp="1"/>
          </p:cNvSpPr>
          <p:nvPr>
            <p:ph type="pic" sz="quarter" idx="13"/>
          </p:nvPr>
        </p:nvSpPr>
        <p:spPr>
          <a:xfrm>
            <a:off x="6816725" y="0"/>
            <a:ext cx="5040314" cy="6858000"/>
          </a:xfrm>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2491330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Half Picture 2">
    <p:spTree>
      <p:nvGrpSpPr>
        <p:cNvPr id="1" name=""/>
        <p:cNvGrpSpPr/>
        <p:nvPr/>
      </p:nvGrpSpPr>
      <p:grpSpPr>
        <a:xfrm>
          <a:off x="0" y="0"/>
          <a:ext cx="0" cy="0"/>
          <a:chOff x="0" y="0"/>
          <a:chExt cx="0" cy="0"/>
        </a:xfrm>
      </p:grpSpPr>
      <p:sp>
        <p:nvSpPr>
          <p:cNvPr id="10" name="Picture Placeholder 7"/>
          <p:cNvSpPr>
            <a:spLocks noGrp="1"/>
          </p:cNvSpPr>
          <p:nvPr>
            <p:ph type="pic" sz="quarter" idx="13"/>
          </p:nvPr>
        </p:nvSpPr>
        <p:spPr>
          <a:xfrm>
            <a:off x="0" y="0"/>
            <a:ext cx="5375277" cy="6858000"/>
          </a:xfrm>
          <a:custGeom>
            <a:avLst/>
            <a:gdLst/>
            <a:ahLst/>
            <a:cxnLst/>
            <a:rect l="l" t="t" r="r" b="b"/>
            <a:pathLst>
              <a:path w="5375277" h="6858000">
                <a:moveTo>
                  <a:pt x="334963" y="333375"/>
                </a:moveTo>
                <a:lnTo>
                  <a:pt x="334963" y="1196975"/>
                </a:lnTo>
                <a:lnTo>
                  <a:pt x="1199456" y="1196975"/>
                </a:lnTo>
                <a:lnTo>
                  <a:pt x="1199456" y="333375"/>
                </a:lnTo>
                <a:close/>
                <a:moveTo>
                  <a:pt x="0" y="0"/>
                </a:moveTo>
                <a:lnTo>
                  <a:pt x="5375277" y="0"/>
                </a:lnTo>
                <a:lnTo>
                  <a:pt x="5375277" y="6858000"/>
                </a:lnTo>
                <a:lnTo>
                  <a:pt x="0" y="6858000"/>
                </a:lnTo>
                <a:close/>
              </a:path>
            </a:pathLst>
          </a:custGeom>
          <a:noFill/>
        </p:spPr>
        <p:txBody>
          <a:bodyPr/>
          <a:lstStyle>
            <a:lvl1pPr marL="0" indent="0">
              <a:buFontTx/>
              <a:buNone/>
              <a:defRPr sz="1200"/>
            </a:lvl1pPr>
          </a:lstStyle>
          <a:p>
            <a:r>
              <a:rPr lang="fi-FI" noProof="0"/>
              <a:t>Lisää kuva napsauttamalla kuvaketta</a:t>
            </a:r>
            <a:endParaRPr lang="fi-FI" noProof="0" dirty="0"/>
          </a:p>
        </p:txBody>
      </p:sp>
      <p:sp>
        <p:nvSpPr>
          <p:cNvPr id="2" name="Title 1">
            <a:extLst>
              <a:ext uri="{FF2B5EF4-FFF2-40B4-BE49-F238E27FC236}">
                <a16:creationId xmlns:a16="http://schemas.microsoft.com/office/drawing/2014/main" id="{88FCEE26-82D2-4B87-B5ED-47EC8AF2F860}"/>
              </a:ext>
            </a:extLst>
          </p:cNvPr>
          <p:cNvSpPr>
            <a:spLocks noGrp="1"/>
          </p:cNvSpPr>
          <p:nvPr>
            <p:ph type="title"/>
          </p:nvPr>
        </p:nvSpPr>
        <p:spPr>
          <a:xfrm>
            <a:off x="6383337" y="333376"/>
            <a:ext cx="4947337" cy="863600"/>
          </a:xfrm>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DDCDE10-95EB-4D82-AC76-9F2AB34E12FC}"/>
              </a:ext>
            </a:extLst>
          </p:cNvPr>
          <p:cNvSpPr>
            <a:spLocks noGrp="1"/>
          </p:cNvSpPr>
          <p:nvPr>
            <p:ph idx="1"/>
          </p:nvPr>
        </p:nvSpPr>
        <p:spPr>
          <a:xfrm>
            <a:off x="6383337" y="1557339"/>
            <a:ext cx="4947337"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a:extLst>
              <a:ext uri="{FF2B5EF4-FFF2-40B4-BE49-F238E27FC236}">
                <a16:creationId xmlns:a16="http://schemas.microsoft.com/office/drawing/2014/main" id="{1E898DDD-CBDD-4EC9-A480-9B09A0821AC5}"/>
              </a:ext>
            </a:extLst>
          </p:cNvPr>
          <p:cNvSpPr>
            <a:spLocks noGrp="1"/>
          </p:cNvSpPr>
          <p:nvPr>
            <p:ph type="dt" sz="half" idx="10"/>
          </p:nvPr>
        </p:nvSpPr>
        <p:spPr>
          <a:xfrm>
            <a:off x="6741675" y="6524625"/>
            <a:ext cx="1440755" cy="144735"/>
          </a:xfrm>
        </p:spPr>
        <p:txBody>
          <a:bodyPr/>
          <a:lstStyle/>
          <a:p>
            <a:fld id="{E03A00E0-D378-4301-8602-96D3703117F1}"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F9139E95-AF7E-41D6-8DB8-3DCE25FF4F31}"/>
              </a:ext>
            </a:extLst>
          </p:cNvPr>
          <p:cNvSpPr>
            <a:spLocks noGrp="1"/>
          </p:cNvSpPr>
          <p:nvPr>
            <p:ph type="ftr" sz="quarter" idx="11"/>
          </p:nvPr>
        </p:nvSpPr>
        <p:spPr>
          <a:xfrm>
            <a:off x="8184231" y="6524625"/>
            <a:ext cx="3167981" cy="144736"/>
          </a:xfrm>
        </p:spPr>
        <p:txBody>
          <a:body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33F49477-3319-40D7-82A7-17C9AC01D781}"/>
              </a:ext>
            </a:extLst>
          </p:cNvPr>
          <p:cNvSpPr>
            <a:spLocks noGrp="1"/>
          </p:cNvSpPr>
          <p:nvPr>
            <p:ph type="sldNum" sz="quarter" idx="12"/>
          </p:nvPr>
        </p:nvSpPr>
        <p:spPr>
          <a:xfrm>
            <a:off x="6383338" y="6524625"/>
            <a:ext cx="358337" cy="144735"/>
          </a:xfrm>
        </p:spPr>
        <p:txBody>
          <a:bodyPr/>
          <a:lstStyle/>
          <a:p>
            <a:fld id="{5DE7B5AE-1463-4A08-9B0E-AEB5B23D18B5}" type="slidenum">
              <a:rPr lang="fi-FI" noProof="0" smtClean="0"/>
              <a:t>‹#›</a:t>
            </a:fld>
            <a:endParaRPr lang="fi-FI" noProof="0" dirty="0"/>
          </a:p>
        </p:txBody>
      </p:sp>
    </p:spTree>
    <p:extLst>
      <p:ext uri="{BB962C8B-B14F-4D97-AF65-F5344CB8AC3E}">
        <p14:creationId xmlns:p14="http://schemas.microsoft.com/office/powerpoint/2010/main" val="2688364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EE26-82D2-4B87-B5ED-47EC8AF2F860}"/>
              </a:ext>
            </a:extLst>
          </p:cNvPr>
          <p:cNvSpPr>
            <a:spLocks noGrp="1"/>
          </p:cNvSpPr>
          <p:nvPr>
            <p:ph type="title"/>
          </p:nvPr>
        </p:nvSpPr>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DDCDE10-95EB-4D82-AC76-9F2AB34E12FC}"/>
              </a:ext>
            </a:extLst>
          </p:cNvPr>
          <p:cNvSpPr>
            <a:spLocks noGrp="1"/>
          </p:cNvSpPr>
          <p:nvPr>
            <p:ph idx="1"/>
          </p:nvPr>
        </p:nvSpPr>
        <p:spPr>
          <a:xfrm>
            <a:off x="1415481" y="1557339"/>
            <a:ext cx="4824536"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a:extLst>
              <a:ext uri="{FF2B5EF4-FFF2-40B4-BE49-F238E27FC236}">
                <a16:creationId xmlns:a16="http://schemas.microsoft.com/office/drawing/2014/main" id="{1E898DDD-CBDD-4EC9-A480-9B09A0821AC5}"/>
              </a:ext>
            </a:extLst>
          </p:cNvPr>
          <p:cNvSpPr>
            <a:spLocks noGrp="1"/>
          </p:cNvSpPr>
          <p:nvPr>
            <p:ph type="dt" sz="half" idx="10"/>
          </p:nvPr>
        </p:nvSpPr>
        <p:spPr/>
        <p:txBody>
          <a:bodyPr/>
          <a:lstStyle/>
          <a:p>
            <a:fld id="{016F4C1F-0D64-4096-BAF1-032C0D9EB16B}"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F9139E95-AF7E-41D6-8DB8-3DCE25FF4F31}"/>
              </a:ext>
            </a:extLst>
          </p:cNvPr>
          <p:cNvSpPr>
            <a:spLocks noGrp="1"/>
          </p:cNvSpPr>
          <p:nvPr>
            <p:ph type="ftr" sz="quarter" idx="11"/>
          </p:nvPr>
        </p:nvSpPr>
        <p:spPr/>
        <p:txBody>
          <a:body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33F49477-3319-40D7-82A7-17C9AC01D781}"/>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8" name="Picture Placeholder 7"/>
          <p:cNvSpPr>
            <a:spLocks noGrp="1"/>
          </p:cNvSpPr>
          <p:nvPr>
            <p:ph type="pic" sz="quarter" idx="13"/>
          </p:nvPr>
        </p:nvSpPr>
        <p:spPr>
          <a:xfrm>
            <a:off x="6528048" y="1557338"/>
            <a:ext cx="4824165" cy="4608512"/>
          </a:xfrm>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55931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nd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EE26-82D2-4B87-B5ED-47EC8AF2F860}"/>
              </a:ext>
            </a:extLst>
          </p:cNvPr>
          <p:cNvSpPr>
            <a:spLocks noGrp="1"/>
          </p:cNvSpPr>
          <p:nvPr>
            <p:ph type="title"/>
          </p:nvPr>
        </p:nvSpPr>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DDCDE10-95EB-4D82-AC76-9F2AB34E12FC}"/>
              </a:ext>
            </a:extLst>
          </p:cNvPr>
          <p:cNvSpPr>
            <a:spLocks noGrp="1"/>
          </p:cNvSpPr>
          <p:nvPr>
            <p:ph idx="1"/>
          </p:nvPr>
        </p:nvSpPr>
        <p:spPr>
          <a:xfrm>
            <a:off x="6528047" y="1557339"/>
            <a:ext cx="4824165"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a:extLst>
              <a:ext uri="{FF2B5EF4-FFF2-40B4-BE49-F238E27FC236}">
                <a16:creationId xmlns:a16="http://schemas.microsoft.com/office/drawing/2014/main" id="{1E898DDD-CBDD-4EC9-A480-9B09A0821AC5}"/>
              </a:ext>
            </a:extLst>
          </p:cNvPr>
          <p:cNvSpPr>
            <a:spLocks noGrp="1"/>
          </p:cNvSpPr>
          <p:nvPr>
            <p:ph type="dt" sz="half" idx="10"/>
          </p:nvPr>
        </p:nvSpPr>
        <p:spPr/>
        <p:txBody>
          <a:bodyPr/>
          <a:lstStyle/>
          <a:p>
            <a:fld id="{97064162-7243-42EE-B546-22571D50BA12}"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F9139E95-AF7E-41D6-8DB8-3DCE25FF4F31}"/>
              </a:ext>
            </a:extLst>
          </p:cNvPr>
          <p:cNvSpPr>
            <a:spLocks noGrp="1"/>
          </p:cNvSpPr>
          <p:nvPr>
            <p:ph type="ftr" sz="quarter" idx="11"/>
          </p:nvPr>
        </p:nvSpPr>
        <p:spPr/>
        <p:txBody>
          <a:body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33F49477-3319-40D7-82A7-17C9AC01D781}"/>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8" name="Picture Placeholder 7"/>
          <p:cNvSpPr>
            <a:spLocks noGrp="1"/>
          </p:cNvSpPr>
          <p:nvPr>
            <p:ph type="pic" sz="quarter" idx="13"/>
          </p:nvPr>
        </p:nvSpPr>
        <p:spPr>
          <a:xfrm>
            <a:off x="1416050" y="1557338"/>
            <a:ext cx="4823966" cy="4608512"/>
          </a:xfrm>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952122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E8758-30CE-4B35-8F94-2D505A6B22EA}"/>
              </a:ext>
            </a:extLst>
          </p:cNvPr>
          <p:cNvSpPr>
            <a:spLocks noGrp="1"/>
          </p:cNvSpPr>
          <p:nvPr>
            <p:ph type="title"/>
          </p:nvPr>
        </p:nvSpPr>
        <p:spPr>
          <a:xfrm>
            <a:off x="1416050" y="2492895"/>
            <a:ext cx="9931400" cy="1872209"/>
          </a:xfrm>
        </p:spPr>
        <p:txBody>
          <a:bodyPr anchor="ctr" anchorCtr="0"/>
          <a:lstStyle>
            <a:lvl1pPr>
              <a:defRPr sz="3600"/>
            </a:lvl1pPr>
          </a:lstStyle>
          <a:p>
            <a:r>
              <a:rPr lang="fi-FI" noProof="0"/>
              <a:t>Muokkaa ots. perustyyl. napsautt.</a:t>
            </a:r>
            <a:endParaRPr lang="fi-FI" noProof="0" dirty="0"/>
          </a:p>
        </p:txBody>
      </p:sp>
      <p:sp>
        <p:nvSpPr>
          <p:cNvPr id="3" name="Text Placeholder 2">
            <a:extLst>
              <a:ext uri="{FF2B5EF4-FFF2-40B4-BE49-F238E27FC236}">
                <a16:creationId xmlns:a16="http://schemas.microsoft.com/office/drawing/2014/main" id="{89046958-DDF6-4A06-8310-6AE2EB105D52}"/>
              </a:ext>
            </a:extLst>
          </p:cNvPr>
          <p:cNvSpPr>
            <a:spLocks noGrp="1"/>
          </p:cNvSpPr>
          <p:nvPr>
            <p:ph type="body" idx="1"/>
          </p:nvPr>
        </p:nvSpPr>
        <p:spPr>
          <a:xfrm>
            <a:off x="1416050" y="4653136"/>
            <a:ext cx="9931400" cy="1512714"/>
          </a:xfrm>
        </p:spPr>
        <p:txBody>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a:extLst>
              <a:ext uri="{FF2B5EF4-FFF2-40B4-BE49-F238E27FC236}">
                <a16:creationId xmlns:a16="http://schemas.microsoft.com/office/drawing/2014/main" id="{06CD759E-66DF-48DC-982D-9D72E3E5C78A}"/>
              </a:ext>
            </a:extLst>
          </p:cNvPr>
          <p:cNvSpPr>
            <a:spLocks noGrp="1"/>
          </p:cNvSpPr>
          <p:nvPr>
            <p:ph type="dt" sz="half" idx="10"/>
          </p:nvPr>
        </p:nvSpPr>
        <p:spPr/>
        <p:txBody>
          <a:bodyPr/>
          <a:lstStyle/>
          <a:p>
            <a:fld id="{EC4C214C-F0DC-4007-9F49-05FAB22D9A9A}"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C1216EC8-86EB-4DB6-A141-AFDE9E87FDDB}"/>
              </a:ext>
            </a:extLst>
          </p:cNvPr>
          <p:cNvSpPr>
            <a:spLocks noGrp="1"/>
          </p:cNvSpPr>
          <p:nvPr>
            <p:ph type="ftr" sz="quarter" idx="11"/>
          </p:nvPr>
        </p:nvSpPr>
        <p:spPr/>
        <p:txBody>
          <a:body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91C0E3A7-78C5-4AC1-988E-25B69910289E}"/>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Tree>
    <p:extLst>
      <p:ext uri="{BB962C8B-B14F-4D97-AF65-F5344CB8AC3E}">
        <p14:creationId xmlns:p14="http://schemas.microsoft.com/office/powerpoint/2010/main" val="1340406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E8758-30CE-4B35-8F94-2D505A6B22EA}"/>
              </a:ext>
            </a:extLst>
          </p:cNvPr>
          <p:cNvSpPr>
            <a:spLocks noGrp="1"/>
          </p:cNvSpPr>
          <p:nvPr>
            <p:ph type="title"/>
          </p:nvPr>
        </p:nvSpPr>
        <p:spPr>
          <a:xfrm>
            <a:off x="1416050" y="2492895"/>
            <a:ext cx="9931400" cy="1872209"/>
          </a:xfrm>
        </p:spPr>
        <p:txBody>
          <a:bodyPr anchor="ctr" anchorCtr="0"/>
          <a:lstStyle>
            <a:lvl1pPr>
              <a:defRPr sz="3600"/>
            </a:lvl1pPr>
          </a:lstStyle>
          <a:p>
            <a:r>
              <a:rPr lang="fi-FI" noProof="0"/>
              <a:t>Muokkaa ots. perustyyl. napsautt.</a:t>
            </a:r>
            <a:endParaRPr lang="fi-FI" noProof="0" dirty="0"/>
          </a:p>
        </p:txBody>
      </p:sp>
      <p:sp>
        <p:nvSpPr>
          <p:cNvPr id="3" name="Text Placeholder 2">
            <a:extLst>
              <a:ext uri="{FF2B5EF4-FFF2-40B4-BE49-F238E27FC236}">
                <a16:creationId xmlns:a16="http://schemas.microsoft.com/office/drawing/2014/main" id="{89046958-DDF6-4A06-8310-6AE2EB105D52}"/>
              </a:ext>
            </a:extLst>
          </p:cNvPr>
          <p:cNvSpPr>
            <a:spLocks noGrp="1"/>
          </p:cNvSpPr>
          <p:nvPr>
            <p:ph type="body" idx="1"/>
          </p:nvPr>
        </p:nvSpPr>
        <p:spPr>
          <a:xfrm>
            <a:off x="1416050" y="4653136"/>
            <a:ext cx="9931400" cy="1512714"/>
          </a:xfrm>
        </p:spPr>
        <p:txBody>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a:extLst>
              <a:ext uri="{FF2B5EF4-FFF2-40B4-BE49-F238E27FC236}">
                <a16:creationId xmlns:a16="http://schemas.microsoft.com/office/drawing/2014/main" id="{06CD759E-66DF-48DC-982D-9D72E3E5C78A}"/>
              </a:ext>
            </a:extLst>
          </p:cNvPr>
          <p:cNvSpPr>
            <a:spLocks noGrp="1"/>
          </p:cNvSpPr>
          <p:nvPr>
            <p:ph type="dt" sz="half" idx="10"/>
          </p:nvPr>
        </p:nvSpPr>
        <p:spPr/>
        <p:txBody>
          <a:bodyPr/>
          <a:lstStyle/>
          <a:p>
            <a:fld id="{C4AB652A-1B4F-4265-8135-928FAAED1BB0}"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C1216EC8-86EB-4DB6-A141-AFDE9E87FDDB}"/>
              </a:ext>
            </a:extLst>
          </p:cNvPr>
          <p:cNvSpPr>
            <a:spLocks noGrp="1"/>
          </p:cNvSpPr>
          <p:nvPr>
            <p:ph type="ftr" sz="quarter" idx="11"/>
          </p:nvPr>
        </p:nvSpPr>
        <p:spPr/>
        <p:txBody>
          <a:body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91C0E3A7-78C5-4AC1-988E-25B69910289E}"/>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7" name="Freeform 6">
            <a:extLst>
              <a:ext uri="{C183D7F6-B498-43B3-948B-1728B52AA6E4}">
                <adec:decorative xmlns:adec="http://schemas.microsoft.com/office/drawing/2017/decorative" val="1"/>
              </a:ext>
            </a:extLst>
          </p:cNvPr>
          <p:cNvSpPr>
            <a:spLocks noChangeAspect="1" noEditPoints="1"/>
          </p:cNvSpPr>
          <p:nvPr userDrawn="1"/>
        </p:nvSpPr>
        <p:spPr bwMode="auto">
          <a:xfrm>
            <a:off x="334963" y="333375"/>
            <a:ext cx="865373" cy="864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639621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Neg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EE26-82D2-4B87-B5ED-47EC8AF2F860}"/>
              </a:ext>
            </a:extLst>
          </p:cNvPr>
          <p:cNvSpPr>
            <a:spLocks noGrp="1"/>
          </p:cNvSpPr>
          <p:nvPr>
            <p:ph type="title"/>
          </p:nvPr>
        </p:nvSpPr>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DDCDE10-95EB-4D82-AC76-9F2AB34E12FC}"/>
              </a:ext>
            </a:extLst>
          </p:cNvPr>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a:extLst>
              <a:ext uri="{FF2B5EF4-FFF2-40B4-BE49-F238E27FC236}">
                <a16:creationId xmlns:a16="http://schemas.microsoft.com/office/drawing/2014/main" id="{1E898DDD-CBDD-4EC9-A480-9B09A0821AC5}"/>
              </a:ext>
            </a:extLst>
          </p:cNvPr>
          <p:cNvSpPr>
            <a:spLocks noGrp="1"/>
          </p:cNvSpPr>
          <p:nvPr>
            <p:ph type="dt" sz="half" idx="10"/>
          </p:nvPr>
        </p:nvSpPr>
        <p:spPr/>
        <p:txBody>
          <a:bodyPr/>
          <a:lstStyle/>
          <a:p>
            <a:fld id="{4F9D0956-1E90-49AA-B0DA-FC72D9A2858E}"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F9139E95-AF7E-41D6-8DB8-3DCE25FF4F31}"/>
              </a:ext>
            </a:extLst>
          </p:cNvPr>
          <p:cNvSpPr>
            <a:spLocks noGrp="1"/>
          </p:cNvSpPr>
          <p:nvPr>
            <p:ph type="ftr" sz="quarter" idx="11"/>
          </p:nvPr>
        </p:nvSpPr>
        <p:spPr/>
        <p:txBody>
          <a:body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33F49477-3319-40D7-82A7-17C9AC01D781}"/>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7" name="Freeform 6">
            <a:extLst>
              <a:ext uri="{C183D7F6-B498-43B3-948B-1728B52AA6E4}">
                <adec:decorative xmlns:adec="http://schemas.microsoft.com/office/drawing/2017/decorative" val="1"/>
              </a:ext>
            </a:extLst>
          </p:cNvPr>
          <p:cNvSpPr>
            <a:spLocks noChangeAspect="1" noEditPoints="1"/>
          </p:cNvSpPr>
          <p:nvPr userDrawn="1"/>
        </p:nvSpPr>
        <p:spPr bwMode="auto">
          <a:xfrm>
            <a:off x="334963" y="333375"/>
            <a:ext cx="865373" cy="864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1314169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06F9-6A39-462E-B58D-BB9A9E67D59F}"/>
              </a:ext>
            </a:extLst>
          </p:cNvPr>
          <p:cNvSpPr>
            <a:spLocks noGrp="1"/>
          </p:cNvSpPr>
          <p:nvPr>
            <p:ph type="title"/>
          </p:nvPr>
        </p:nvSpPr>
        <p:spPr/>
        <p:txBody>
          <a:bodyPr/>
          <a:lstStyle/>
          <a:p>
            <a:r>
              <a:rPr lang="fi-FI" noProof="0"/>
              <a:t>Muokkaa ots. perustyyl. napsautt.</a:t>
            </a:r>
            <a:endParaRPr lang="fi-FI" noProof="0" dirty="0"/>
          </a:p>
        </p:txBody>
      </p:sp>
      <p:sp>
        <p:nvSpPr>
          <p:cNvPr id="5" name="Date Placeholder 4">
            <a:extLst>
              <a:ext uri="{FF2B5EF4-FFF2-40B4-BE49-F238E27FC236}">
                <a16:creationId xmlns:a16="http://schemas.microsoft.com/office/drawing/2014/main" id="{3E64216A-3E2D-4A8B-B1CD-6CAC6ECD0F27}"/>
              </a:ext>
            </a:extLst>
          </p:cNvPr>
          <p:cNvSpPr>
            <a:spLocks noGrp="1"/>
          </p:cNvSpPr>
          <p:nvPr>
            <p:ph type="dt" sz="half" idx="10"/>
          </p:nvPr>
        </p:nvSpPr>
        <p:spPr/>
        <p:txBody>
          <a:bodyPr/>
          <a:lstStyle/>
          <a:p>
            <a:fld id="{AC7E7CEA-732B-4666-A4C0-433B1D0F97EA}" type="datetime1">
              <a:rPr lang="fi-FI" noProof="0" smtClean="0"/>
              <a:t>19.8.2024</a:t>
            </a:fld>
            <a:endParaRPr lang="fi-FI" noProof="0" dirty="0"/>
          </a:p>
        </p:txBody>
      </p:sp>
      <p:sp>
        <p:nvSpPr>
          <p:cNvPr id="6" name="Footer Placeholder 5">
            <a:extLst>
              <a:ext uri="{FF2B5EF4-FFF2-40B4-BE49-F238E27FC236}">
                <a16:creationId xmlns:a16="http://schemas.microsoft.com/office/drawing/2014/main" id="{029F34F4-637E-4A13-8D52-762CBF56051B}"/>
              </a:ext>
            </a:extLst>
          </p:cNvPr>
          <p:cNvSpPr>
            <a:spLocks noGrp="1"/>
          </p:cNvSpPr>
          <p:nvPr>
            <p:ph type="ftr" sz="quarter" idx="11"/>
          </p:nvPr>
        </p:nvSpPr>
        <p:spPr/>
        <p:txBody>
          <a:bodyPr/>
          <a:lstStyle/>
          <a:p>
            <a:r>
              <a:rPr lang="fi-FI" noProof="0"/>
              <a:t>Esityksen ja esittäjän nimi</a:t>
            </a:r>
            <a:endParaRPr lang="fi-FI" noProof="0" dirty="0"/>
          </a:p>
        </p:txBody>
      </p:sp>
      <p:sp>
        <p:nvSpPr>
          <p:cNvPr id="7" name="Slide Number Placeholder 6">
            <a:extLst>
              <a:ext uri="{FF2B5EF4-FFF2-40B4-BE49-F238E27FC236}">
                <a16:creationId xmlns:a16="http://schemas.microsoft.com/office/drawing/2014/main" id="{0A54AE50-4FE8-4A2F-9499-7CECC62B5E62}"/>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9" name="Content Placeholder 3">
            <a:extLst>
              <a:ext uri="{FF2B5EF4-FFF2-40B4-BE49-F238E27FC236}">
                <a16:creationId xmlns:a16="http://schemas.microsoft.com/office/drawing/2014/main" id="{31FAD3D2-B247-490E-A601-1EF6504C03D9}"/>
              </a:ext>
            </a:extLst>
          </p:cNvPr>
          <p:cNvSpPr>
            <a:spLocks noGrp="1"/>
          </p:cNvSpPr>
          <p:nvPr>
            <p:ph sz="half" idx="2"/>
          </p:nvPr>
        </p:nvSpPr>
        <p:spPr>
          <a:xfrm>
            <a:off x="1416050" y="1557338"/>
            <a:ext cx="4823966" cy="4608513"/>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10" name="Content Placeholder 5">
            <a:extLst>
              <a:ext uri="{FF2B5EF4-FFF2-40B4-BE49-F238E27FC236}">
                <a16:creationId xmlns:a16="http://schemas.microsoft.com/office/drawing/2014/main" id="{E62CA2C8-D45C-4F21-AC3B-EB775EE57702}"/>
              </a:ext>
            </a:extLst>
          </p:cNvPr>
          <p:cNvSpPr>
            <a:spLocks noGrp="1"/>
          </p:cNvSpPr>
          <p:nvPr>
            <p:ph sz="quarter" idx="4"/>
          </p:nvPr>
        </p:nvSpPr>
        <p:spPr>
          <a:xfrm>
            <a:off x="6528048" y="1557338"/>
            <a:ext cx="4827340" cy="4608513"/>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Tree>
    <p:extLst>
      <p:ext uri="{BB962C8B-B14F-4D97-AF65-F5344CB8AC3E}">
        <p14:creationId xmlns:p14="http://schemas.microsoft.com/office/powerpoint/2010/main" val="2471847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i-FI"/>
              <a:t>Muokkaa ots.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359C957D-B8C2-4EC1-A8EF-16B083ACD0D4}" type="datetime1">
              <a:rPr lang="fi-FI" smtClean="0"/>
              <a:t>19.8.2024</a:t>
            </a:fld>
            <a:endParaRPr lang="fi-FI"/>
          </a:p>
        </p:txBody>
      </p:sp>
      <p:sp>
        <p:nvSpPr>
          <p:cNvPr id="8" name="Footer Placeholder 7"/>
          <p:cNvSpPr>
            <a:spLocks noGrp="1"/>
          </p:cNvSpPr>
          <p:nvPr>
            <p:ph type="ftr" sz="quarter" idx="11"/>
          </p:nvPr>
        </p:nvSpPr>
        <p:spPr/>
        <p:txBody>
          <a:bodyPr/>
          <a:lstStyle/>
          <a:p>
            <a:r>
              <a:rPr lang="fi-FI"/>
              <a:t>TEKRY</a:t>
            </a:r>
          </a:p>
        </p:txBody>
      </p:sp>
      <p:sp>
        <p:nvSpPr>
          <p:cNvPr id="9" name="Slide Number Placeholder 8"/>
          <p:cNvSpPr>
            <a:spLocks noGrp="1"/>
          </p:cNvSpPr>
          <p:nvPr>
            <p:ph type="sldNum" sz="quarter" idx="12"/>
          </p:nvPr>
        </p:nvSpPr>
        <p:spPr/>
        <p:txBody>
          <a:bodyPr/>
          <a:lstStyle/>
          <a:p>
            <a:fld id="{66B908D1-C63A-4727-BD21-97900936BE36}" type="slidenum">
              <a:rPr lang="fi-FI" smtClean="0"/>
              <a:t>‹#›</a:t>
            </a:fld>
            <a:endParaRPr lang="fi-FI"/>
          </a:p>
        </p:txBody>
      </p:sp>
      <p:sp>
        <p:nvSpPr>
          <p:cNvPr id="11" name="Vuokaaviosymboli: Tai 10">
            <a:extLst>
              <a:ext uri="{FF2B5EF4-FFF2-40B4-BE49-F238E27FC236}">
                <a16:creationId xmlns:a16="http://schemas.microsoft.com/office/drawing/2014/main" id="{7C2523BF-4F06-4C93-9B92-BF36254F95D1}"/>
              </a:ext>
            </a:extLst>
          </p:cNvPr>
          <p:cNvSpPr/>
          <p:nvPr userDrawn="1"/>
        </p:nvSpPr>
        <p:spPr>
          <a:xfrm>
            <a:off x="11212483" y="167085"/>
            <a:ext cx="746219" cy="612648"/>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t>Tekry</a:t>
            </a:r>
          </a:p>
        </p:txBody>
      </p:sp>
    </p:spTree>
    <p:extLst>
      <p:ext uri="{BB962C8B-B14F-4D97-AF65-F5344CB8AC3E}">
        <p14:creationId xmlns:p14="http://schemas.microsoft.com/office/powerpoint/2010/main" val="42342625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06F9-6A39-462E-B58D-BB9A9E67D59F}"/>
              </a:ext>
            </a:extLst>
          </p:cNvPr>
          <p:cNvSpPr>
            <a:spLocks noGrp="1"/>
          </p:cNvSpPr>
          <p:nvPr>
            <p:ph type="title"/>
          </p:nvPr>
        </p:nvSpPr>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6F724E5-5F1E-4228-A646-94143E54BD1E}"/>
              </a:ext>
            </a:extLst>
          </p:cNvPr>
          <p:cNvSpPr>
            <a:spLocks noGrp="1"/>
          </p:cNvSpPr>
          <p:nvPr>
            <p:ph sz="half" idx="1"/>
          </p:nvPr>
        </p:nvSpPr>
        <p:spPr>
          <a:xfrm>
            <a:off x="1416050" y="1557339"/>
            <a:ext cx="3167782"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Content Placeholder 3">
            <a:extLst>
              <a:ext uri="{FF2B5EF4-FFF2-40B4-BE49-F238E27FC236}">
                <a16:creationId xmlns:a16="http://schemas.microsoft.com/office/drawing/2014/main" id="{C0EFC8B5-64CC-4E7B-8BDF-ABD66DE1715B}"/>
              </a:ext>
            </a:extLst>
          </p:cNvPr>
          <p:cNvSpPr>
            <a:spLocks noGrp="1"/>
          </p:cNvSpPr>
          <p:nvPr>
            <p:ph sz="half" idx="2"/>
          </p:nvPr>
        </p:nvSpPr>
        <p:spPr>
          <a:xfrm>
            <a:off x="4799856" y="1557339"/>
            <a:ext cx="3168352"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a:extLst>
              <a:ext uri="{FF2B5EF4-FFF2-40B4-BE49-F238E27FC236}">
                <a16:creationId xmlns:a16="http://schemas.microsoft.com/office/drawing/2014/main" id="{3E64216A-3E2D-4A8B-B1CD-6CAC6ECD0F27}"/>
              </a:ext>
            </a:extLst>
          </p:cNvPr>
          <p:cNvSpPr>
            <a:spLocks noGrp="1"/>
          </p:cNvSpPr>
          <p:nvPr>
            <p:ph type="dt" sz="half" idx="10"/>
          </p:nvPr>
        </p:nvSpPr>
        <p:spPr/>
        <p:txBody>
          <a:bodyPr/>
          <a:lstStyle/>
          <a:p>
            <a:fld id="{A119F80A-8A4A-47CE-AE49-929F42FB03DD}" type="datetime1">
              <a:rPr lang="fi-FI" noProof="0" smtClean="0"/>
              <a:t>19.8.2024</a:t>
            </a:fld>
            <a:endParaRPr lang="fi-FI" noProof="0" dirty="0"/>
          </a:p>
        </p:txBody>
      </p:sp>
      <p:sp>
        <p:nvSpPr>
          <p:cNvPr id="6" name="Footer Placeholder 5">
            <a:extLst>
              <a:ext uri="{FF2B5EF4-FFF2-40B4-BE49-F238E27FC236}">
                <a16:creationId xmlns:a16="http://schemas.microsoft.com/office/drawing/2014/main" id="{029F34F4-637E-4A13-8D52-762CBF56051B}"/>
              </a:ext>
            </a:extLst>
          </p:cNvPr>
          <p:cNvSpPr>
            <a:spLocks noGrp="1"/>
          </p:cNvSpPr>
          <p:nvPr>
            <p:ph type="ftr" sz="quarter" idx="11"/>
          </p:nvPr>
        </p:nvSpPr>
        <p:spPr/>
        <p:txBody>
          <a:bodyPr/>
          <a:lstStyle/>
          <a:p>
            <a:r>
              <a:rPr lang="fi-FI" noProof="0"/>
              <a:t>Esityksen ja esittäjän nimi</a:t>
            </a:r>
            <a:endParaRPr lang="fi-FI" noProof="0" dirty="0"/>
          </a:p>
        </p:txBody>
      </p:sp>
      <p:sp>
        <p:nvSpPr>
          <p:cNvPr id="7" name="Slide Number Placeholder 6">
            <a:extLst>
              <a:ext uri="{FF2B5EF4-FFF2-40B4-BE49-F238E27FC236}">
                <a16:creationId xmlns:a16="http://schemas.microsoft.com/office/drawing/2014/main" id="{0A54AE50-4FE8-4A2F-9499-7CECC62B5E62}"/>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13" name="Content Placeholder 3">
            <a:extLst>
              <a:ext uri="{FF2B5EF4-FFF2-40B4-BE49-F238E27FC236}">
                <a16:creationId xmlns:a16="http://schemas.microsoft.com/office/drawing/2014/main" id="{C0EFC8B5-64CC-4E7B-8BDF-ABD66DE1715B}"/>
              </a:ext>
            </a:extLst>
          </p:cNvPr>
          <p:cNvSpPr>
            <a:spLocks noGrp="1"/>
          </p:cNvSpPr>
          <p:nvPr>
            <p:ph sz="half" idx="13"/>
          </p:nvPr>
        </p:nvSpPr>
        <p:spPr>
          <a:xfrm>
            <a:off x="8184231" y="1557339"/>
            <a:ext cx="3167981"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Tree>
    <p:extLst>
      <p:ext uri="{BB962C8B-B14F-4D97-AF65-F5344CB8AC3E}">
        <p14:creationId xmlns:p14="http://schemas.microsoft.com/office/powerpoint/2010/main" val="3939523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C3F57E-037A-470B-A1A9-0312D0543FCC}"/>
              </a:ext>
            </a:extLst>
          </p:cNvPr>
          <p:cNvSpPr>
            <a:spLocks noGrp="1"/>
          </p:cNvSpPr>
          <p:nvPr>
            <p:ph type="body" idx="1"/>
          </p:nvPr>
        </p:nvSpPr>
        <p:spPr>
          <a:xfrm>
            <a:off x="1416050" y="1557338"/>
            <a:ext cx="4823966" cy="647525"/>
          </a:xfrm>
        </p:spPr>
        <p:txBody>
          <a:bodyPr anchor="t" anchorCtr="0"/>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a:extLst>
              <a:ext uri="{FF2B5EF4-FFF2-40B4-BE49-F238E27FC236}">
                <a16:creationId xmlns:a16="http://schemas.microsoft.com/office/drawing/2014/main" id="{31FAD3D2-B247-490E-A601-1EF6504C03D9}"/>
              </a:ext>
            </a:extLst>
          </p:cNvPr>
          <p:cNvSpPr>
            <a:spLocks noGrp="1"/>
          </p:cNvSpPr>
          <p:nvPr>
            <p:ph sz="half" idx="2"/>
          </p:nvPr>
        </p:nvSpPr>
        <p:spPr>
          <a:xfrm>
            <a:off x="1416050" y="2204865"/>
            <a:ext cx="4823966" cy="3960986"/>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Text Placeholder 4">
            <a:extLst>
              <a:ext uri="{FF2B5EF4-FFF2-40B4-BE49-F238E27FC236}">
                <a16:creationId xmlns:a16="http://schemas.microsoft.com/office/drawing/2014/main" id="{CEEDA7A5-A2CF-40A2-BED9-23A2306CABAE}"/>
              </a:ext>
            </a:extLst>
          </p:cNvPr>
          <p:cNvSpPr>
            <a:spLocks noGrp="1"/>
          </p:cNvSpPr>
          <p:nvPr>
            <p:ph type="body" sz="quarter" idx="3"/>
          </p:nvPr>
        </p:nvSpPr>
        <p:spPr>
          <a:xfrm>
            <a:off x="6528048" y="1557338"/>
            <a:ext cx="4824165" cy="647525"/>
          </a:xfrm>
        </p:spPr>
        <p:txBody>
          <a:bodyPr anchor="t" anchorCtr="0"/>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a:extLst>
              <a:ext uri="{FF2B5EF4-FFF2-40B4-BE49-F238E27FC236}">
                <a16:creationId xmlns:a16="http://schemas.microsoft.com/office/drawing/2014/main" id="{E62CA2C8-D45C-4F21-AC3B-EB775EE57702}"/>
              </a:ext>
            </a:extLst>
          </p:cNvPr>
          <p:cNvSpPr>
            <a:spLocks noGrp="1"/>
          </p:cNvSpPr>
          <p:nvPr>
            <p:ph sz="quarter" idx="4"/>
          </p:nvPr>
        </p:nvSpPr>
        <p:spPr>
          <a:xfrm>
            <a:off x="6528048" y="2204865"/>
            <a:ext cx="4827340" cy="3960986"/>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a:extLst>
              <a:ext uri="{FF2B5EF4-FFF2-40B4-BE49-F238E27FC236}">
                <a16:creationId xmlns:a16="http://schemas.microsoft.com/office/drawing/2014/main" id="{FB3CFD4E-6E57-4020-A23A-2CA4C708B399}"/>
              </a:ext>
            </a:extLst>
          </p:cNvPr>
          <p:cNvSpPr>
            <a:spLocks noGrp="1"/>
          </p:cNvSpPr>
          <p:nvPr>
            <p:ph type="dt" sz="half" idx="10"/>
          </p:nvPr>
        </p:nvSpPr>
        <p:spPr/>
        <p:txBody>
          <a:bodyPr/>
          <a:lstStyle/>
          <a:p>
            <a:fld id="{61FD4782-B097-4E98-B619-AAE1CD201005}" type="datetime1">
              <a:rPr lang="fi-FI" noProof="0" smtClean="0"/>
              <a:t>19.8.2024</a:t>
            </a:fld>
            <a:endParaRPr lang="fi-FI" noProof="0" dirty="0"/>
          </a:p>
        </p:txBody>
      </p:sp>
      <p:sp>
        <p:nvSpPr>
          <p:cNvPr id="8" name="Footer Placeholder 7">
            <a:extLst>
              <a:ext uri="{FF2B5EF4-FFF2-40B4-BE49-F238E27FC236}">
                <a16:creationId xmlns:a16="http://schemas.microsoft.com/office/drawing/2014/main" id="{22160E32-CE58-477E-AA2F-2E01E7A08D1E}"/>
              </a:ext>
            </a:extLst>
          </p:cNvPr>
          <p:cNvSpPr>
            <a:spLocks noGrp="1"/>
          </p:cNvSpPr>
          <p:nvPr>
            <p:ph type="ftr" sz="quarter" idx="11"/>
          </p:nvPr>
        </p:nvSpPr>
        <p:spPr/>
        <p:txBody>
          <a:bodyPr/>
          <a:lstStyle/>
          <a:p>
            <a:r>
              <a:rPr lang="fi-FI" noProof="0"/>
              <a:t>Esityksen ja esittäjän nimi</a:t>
            </a:r>
            <a:endParaRPr lang="fi-FI" noProof="0" dirty="0"/>
          </a:p>
        </p:txBody>
      </p:sp>
      <p:sp>
        <p:nvSpPr>
          <p:cNvPr id="9" name="Slide Number Placeholder 8">
            <a:extLst>
              <a:ext uri="{FF2B5EF4-FFF2-40B4-BE49-F238E27FC236}">
                <a16:creationId xmlns:a16="http://schemas.microsoft.com/office/drawing/2014/main" id="{446FE068-E64E-46D5-BC18-5F373106BB41}"/>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755674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Small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06F9-6A39-462E-B58D-BB9A9E67D59F}"/>
              </a:ext>
            </a:extLst>
          </p:cNvPr>
          <p:cNvSpPr>
            <a:spLocks noGrp="1"/>
          </p:cNvSpPr>
          <p:nvPr>
            <p:ph type="title"/>
          </p:nvPr>
        </p:nvSpPr>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6F724E5-5F1E-4228-A646-94143E54BD1E}"/>
              </a:ext>
            </a:extLst>
          </p:cNvPr>
          <p:cNvSpPr>
            <a:spLocks noGrp="1"/>
          </p:cNvSpPr>
          <p:nvPr>
            <p:ph sz="half" idx="1"/>
          </p:nvPr>
        </p:nvSpPr>
        <p:spPr>
          <a:xfrm>
            <a:off x="1416050" y="1557339"/>
            <a:ext cx="6552158"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a:extLst>
              <a:ext uri="{FF2B5EF4-FFF2-40B4-BE49-F238E27FC236}">
                <a16:creationId xmlns:a16="http://schemas.microsoft.com/office/drawing/2014/main" id="{3E64216A-3E2D-4A8B-B1CD-6CAC6ECD0F27}"/>
              </a:ext>
            </a:extLst>
          </p:cNvPr>
          <p:cNvSpPr>
            <a:spLocks noGrp="1"/>
          </p:cNvSpPr>
          <p:nvPr>
            <p:ph type="dt" sz="half" idx="10"/>
          </p:nvPr>
        </p:nvSpPr>
        <p:spPr/>
        <p:txBody>
          <a:bodyPr/>
          <a:lstStyle/>
          <a:p>
            <a:fld id="{63F2A24C-9CF2-47FB-9392-006A789E9B3F}" type="datetime1">
              <a:rPr lang="fi-FI" noProof="0" smtClean="0"/>
              <a:t>19.8.2024</a:t>
            </a:fld>
            <a:endParaRPr lang="fi-FI" noProof="0" dirty="0"/>
          </a:p>
        </p:txBody>
      </p:sp>
      <p:sp>
        <p:nvSpPr>
          <p:cNvPr id="6" name="Footer Placeholder 5">
            <a:extLst>
              <a:ext uri="{FF2B5EF4-FFF2-40B4-BE49-F238E27FC236}">
                <a16:creationId xmlns:a16="http://schemas.microsoft.com/office/drawing/2014/main" id="{029F34F4-637E-4A13-8D52-762CBF56051B}"/>
              </a:ext>
            </a:extLst>
          </p:cNvPr>
          <p:cNvSpPr>
            <a:spLocks noGrp="1"/>
          </p:cNvSpPr>
          <p:nvPr>
            <p:ph type="ftr" sz="quarter" idx="11"/>
          </p:nvPr>
        </p:nvSpPr>
        <p:spPr/>
        <p:txBody>
          <a:bodyPr/>
          <a:lstStyle/>
          <a:p>
            <a:r>
              <a:rPr lang="fi-FI" noProof="0"/>
              <a:t>Esityksen ja esittäjän nimi</a:t>
            </a:r>
            <a:endParaRPr lang="fi-FI" noProof="0" dirty="0"/>
          </a:p>
        </p:txBody>
      </p:sp>
      <p:sp>
        <p:nvSpPr>
          <p:cNvPr id="7" name="Slide Number Placeholder 6">
            <a:extLst>
              <a:ext uri="{FF2B5EF4-FFF2-40B4-BE49-F238E27FC236}">
                <a16:creationId xmlns:a16="http://schemas.microsoft.com/office/drawing/2014/main" id="{0A54AE50-4FE8-4A2F-9499-7CECC62B5E62}"/>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9" name="Picture Placeholder 7"/>
          <p:cNvSpPr>
            <a:spLocks noGrp="1"/>
          </p:cNvSpPr>
          <p:nvPr>
            <p:ph type="pic" sz="quarter" idx="13"/>
          </p:nvPr>
        </p:nvSpPr>
        <p:spPr>
          <a:xfrm>
            <a:off x="8184231" y="1557338"/>
            <a:ext cx="3167981" cy="4608512"/>
          </a:xfrm>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2558375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Larg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06F9-6A39-462E-B58D-BB9A9E67D59F}"/>
              </a:ext>
            </a:extLst>
          </p:cNvPr>
          <p:cNvSpPr>
            <a:spLocks noGrp="1"/>
          </p:cNvSpPr>
          <p:nvPr>
            <p:ph type="title"/>
          </p:nvPr>
        </p:nvSpPr>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6F724E5-5F1E-4228-A646-94143E54BD1E}"/>
              </a:ext>
            </a:extLst>
          </p:cNvPr>
          <p:cNvSpPr>
            <a:spLocks noGrp="1"/>
          </p:cNvSpPr>
          <p:nvPr>
            <p:ph sz="half" idx="1"/>
          </p:nvPr>
        </p:nvSpPr>
        <p:spPr>
          <a:xfrm>
            <a:off x="1416050" y="1557339"/>
            <a:ext cx="3167782"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a:extLst>
              <a:ext uri="{FF2B5EF4-FFF2-40B4-BE49-F238E27FC236}">
                <a16:creationId xmlns:a16="http://schemas.microsoft.com/office/drawing/2014/main" id="{3E64216A-3E2D-4A8B-B1CD-6CAC6ECD0F27}"/>
              </a:ext>
            </a:extLst>
          </p:cNvPr>
          <p:cNvSpPr>
            <a:spLocks noGrp="1"/>
          </p:cNvSpPr>
          <p:nvPr>
            <p:ph type="dt" sz="half" idx="10"/>
          </p:nvPr>
        </p:nvSpPr>
        <p:spPr/>
        <p:txBody>
          <a:bodyPr/>
          <a:lstStyle/>
          <a:p>
            <a:fld id="{C58ED2D0-8C6D-47AD-9252-257CFC8F27F7}" type="datetime1">
              <a:rPr lang="fi-FI" noProof="0" smtClean="0"/>
              <a:t>19.8.2024</a:t>
            </a:fld>
            <a:endParaRPr lang="fi-FI" noProof="0" dirty="0"/>
          </a:p>
        </p:txBody>
      </p:sp>
      <p:sp>
        <p:nvSpPr>
          <p:cNvPr id="6" name="Footer Placeholder 5">
            <a:extLst>
              <a:ext uri="{FF2B5EF4-FFF2-40B4-BE49-F238E27FC236}">
                <a16:creationId xmlns:a16="http://schemas.microsoft.com/office/drawing/2014/main" id="{029F34F4-637E-4A13-8D52-762CBF56051B}"/>
              </a:ext>
            </a:extLst>
          </p:cNvPr>
          <p:cNvSpPr>
            <a:spLocks noGrp="1"/>
          </p:cNvSpPr>
          <p:nvPr>
            <p:ph type="ftr" sz="quarter" idx="11"/>
          </p:nvPr>
        </p:nvSpPr>
        <p:spPr/>
        <p:txBody>
          <a:bodyPr/>
          <a:lstStyle/>
          <a:p>
            <a:r>
              <a:rPr lang="fi-FI" noProof="0"/>
              <a:t>Esityksen ja esittäjän nimi</a:t>
            </a:r>
            <a:endParaRPr lang="fi-FI" noProof="0" dirty="0"/>
          </a:p>
        </p:txBody>
      </p:sp>
      <p:sp>
        <p:nvSpPr>
          <p:cNvPr id="7" name="Slide Number Placeholder 6">
            <a:extLst>
              <a:ext uri="{FF2B5EF4-FFF2-40B4-BE49-F238E27FC236}">
                <a16:creationId xmlns:a16="http://schemas.microsoft.com/office/drawing/2014/main" id="{0A54AE50-4FE8-4A2F-9499-7CECC62B5E62}"/>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9" name="Picture Placeholder 7"/>
          <p:cNvSpPr>
            <a:spLocks noGrp="1"/>
          </p:cNvSpPr>
          <p:nvPr>
            <p:ph type="pic" sz="quarter" idx="13"/>
          </p:nvPr>
        </p:nvSpPr>
        <p:spPr>
          <a:xfrm>
            <a:off x="4799857" y="1557338"/>
            <a:ext cx="6552356" cy="4608512"/>
          </a:xfrm>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2143364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EE26-82D2-4B87-B5ED-47EC8AF2F860}"/>
              </a:ext>
            </a:extLst>
          </p:cNvPr>
          <p:cNvSpPr>
            <a:spLocks noGrp="1"/>
          </p:cNvSpPr>
          <p:nvPr>
            <p:ph type="title"/>
          </p:nvPr>
        </p:nvSpPr>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DDCDE10-95EB-4D82-AC76-9F2AB34E12FC}"/>
              </a:ext>
            </a:extLst>
          </p:cNvPr>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a:extLst>
              <a:ext uri="{FF2B5EF4-FFF2-40B4-BE49-F238E27FC236}">
                <a16:creationId xmlns:a16="http://schemas.microsoft.com/office/drawing/2014/main" id="{1E898DDD-CBDD-4EC9-A480-9B09A0821AC5}"/>
              </a:ext>
            </a:extLst>
          </p:cNvPr>
          <p:cNvSpPr>
            <a:spLocks noGrp="1"/>
          </p:cNvSpPr>
          <p:nvPr>
            <p:ph type="dt" sz="half" idx="10"/>
          </p:nvPr>
        </p:nvSpPr>
        <p:spPr/>
        <p:txBody>
          <a:bodyPr/>
          <a:lstStyle/>
          <a:p>
            <a:fld id="{2969BECE-5152-4F92-9407-D0EAFD8CC10B}"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F9139E95-AF7E-41D6-8DB8-3DCE25FF4F31}"/>
              </a:ext>
            </a:extLst>
          </p:cNvPr>
          <p:cNvSpPr>
            <a:spLocks noGrp="1"/>
          </p:cNvSpPr>
          <p:nvPr>
            <p:ph type="ftr" sz="quarter" idx="11"/>
          </p:nvPr>
        </p:nvSpPr>
        <p:spPr/>
        <p:txBody>
          <a:body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33F49477-3319-40D7-82A7-17C9AC01D781}"/>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grpSp>
        <p:nvGrpSpPr>
          <p:cNvPr id="9" name="Group 8">
            <a:extLst>
              <a:ext uri="{C183D7F6-B498-43B3-948B-1728B52AA6E4}">
                <adec:decorative xmlns:adec="http://schemas.microsoft.com/office/drawing/2017/decorative" val="1"/>
              </a:ext>
            </a:extLst>
          </p:cNvPr>
          <p:cNvGrpSpPr/>
          <p:nvPr userDrawn="1"/>
        </p:nvGrpSpPr>
        <p:grpSpPr>
          <a:xfrm>
            <a:off x="334963" y="333375"/>
            <a:ext cx="865373" cy="864000"/>
            <a:chOff x="334963" y="333375"/>
            <a:chExt cx="865373" cy="864000"/>
          </a:xfrm>
        </p:grpSpPr>
        <p:sp>
          <p:nvSpPr>
            <p:cNvPr id="7" name="Rectangle 6"/>
            <p:cNvSpPr/>
            <p:nvPr userDrawn="1"/>
          </p:nvSpPr>
          <p:spPr>
            <a:xfrm>
              <a:off x="334963" y="333375"/>
              <a:ext cx="864493"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noProof="0" dirty="0"/>
            </a:p>
          </p:txBody>
        </p:sp>
        <p:sp>
          <p:nvSpPr>
            <p:cNvPr id="8" name="Freeform 6"/>
            <p:cNvSpPr>
              <a:spLocks noChangeAspect="1" noEditPoints="1"/>
            </p:cNvSpPr>
            <p:nvPr userDrawn="1"/>
          </p:nvSpPr>
          <p:spPr bwMode="auto">
            <a:xfrm>
              <a:off x="334963" y="333375"/>
              <a:ext cx="865373" cy="864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grpSp>
      <p:grpSp>
        <p:nvGrpSpPr>
          <p:cNvPr id="10" name="Group 9"/>
          <p:cNvGrpSpPr/>
          <p:nvPr userDrawn="1"/>
        </p:nvGrpSpPr>
        <p:grpSpPr>
          <a:xfrm>
            <a:off x="11856640" y="0"/>
            <a:ext cx="335360" cy="6858000"/>
            <a:chOff x="11856640" y="0"/>
            <a:chExt cx="335360" cy="6858000"/>
          </a:xfrm>
        </p:grpSpPr>
        <p:sp>
          <p:nvSpPr>
            <p:cNvPr id="11" name="Rectangle 10"/>
            <p:cNvSpPr/>
            <p:nvPr userDrawn="1"/>
          </p:nvSpPr>
          <p:spPr>
            <a:xfrm flipH="1">
              <a:off x="11856640" y="0"/>
              <a:ext cx="33536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Freeform 11"/>
            <p:cNvSpPr>
              <a:spLocks noEditPoints="1"/>
            </p:cNvSpPr>
            <p:nvPr userDrawn="1"/>
          </p:nvSpPr>
          <p:spPr bwMode="auto">
            <a:xfrm>
              <a:off x="11857038" y="0"/>
              <a:ext cx="334962" cy="6858000"/>
            </a:xfrm>
            <a:custGeom>
              <a:avLst/>
              <a:gdLst>
                <a:gd name="T0" fmla="*/ 0 w 211"/>
                <a:gd name="T1" fmla="*/ 3835 h 4320"/>
                <a:gd name="T2" fmla="*/ 211 w 211"/>
                <a:gd name="T3" fmla="*/ 3873 h 4320"/>
                <a:gd name="T4" fmla="*/ 211 w 211"/>
                <a:gd name="T5" fmla="*/ 3837 h 4320"/>
                <a:gd name="T6" fmla="*/ 0 w 211"/>
                <a:gd name="T7" fmla="*/ 4121 h 4320"/>
                <a:gd name="T8" fmla="*/ 211 w 211"/>
                <a:gd name="T9" fmla="*/ 4000 h 4320"/>
                <a:gd name="T10" fmla="*/ 211 w 211"/>
                <a:gd name="T11" fmla="*/ 4125 h 4320"/>
                <a:gd name="T12" fmla="*/ 27 w 211"/>
                <a:gd name="T13" fmla="*/ 4320 h 4320"/>
                <a:gd name="T14" fmla="*/ 27 w 211"/>
                <a:gd name="T15" fmla="*/ 4320 h 4320"/>
                <a:gd name="T16" fmla="*/ 91 w 211"/>
                <a:gd name="T17" fmla="*/ 4320 h 4320"/>
                <a:gd name="T18" fmla="*/ 211 w 211"/>
                <a:gd name="T19" fmla="*/ 3215 h 4320"/>
                <a:gd name="T20" fmla="*/ 0 w 211"/>
                <a:gd name="T21" fmla="*/ 3335 h 4320"/>
                <a:gd name="T22" fmla="*/ 211 w 211"/>
                <a:gd name="T23" fmla="*/ 3376 h 4320"/>
                <a:gd name="T24" fmla="*/ 0 w 211"/>
                <a:gd name="T25" fmla="*/ 3587 h 4320"/>
                <a:gd name="T26" fmla="*/ 0 w 211"/>
                <a:gd name="T27" fmla="*/ 3621 h 4320"/>
                <a:gd name="T28" fmla="*/ 211 w 211"/>
                <a:gd name="T29" fmla="*/ 3589 h 4320"/>
                <a:gd name="T30" fmla="*/ 0 w 211"/>
                <a:gd name="T31" fmla="*/ 3712 h 4320"/>
                <a:gd name="T32" fmla="*/ 211 w 211"/>
                <a:gd name="T33" fmla="*/ 3124 h 4320"/>
                <a:gd name="T34" fmla="*/ 0 w 211"/>
                <a:gd name="T35" fmla="*/ 2584 h 4320"/>
                <a:gd name="T36" fmla="*/ 0 w 211"/>
                <a:gd name="T37" fmla="*/ 2617 h 4320"/>
                <a:gd name="T38" fmla="*/ 211 w 211"/>
                <a:gd name="T39" fmla="*/ 2586 h 4320"/>
                <a:gd name="T40" fmla="*/ 0 w 211"/>
                <a:gd name="T41" fmla="*/ 2708 h 4320"/>
                <a:gd name="T42" fmla="*/ 211 w 211"/>
                <a:gd name="T43" fmla="*/ 2747 h 4320"/>
                <a:gd name="T44" fmla="*/ 0 w 211"/>
                <a:gd name="T45" fmla="*/ 2958 h 4320"/>
                <a:gd name="T46" fmla="*/ 0 w 211"/>
                <a:gd name="T47" fmla="*/ 2994 h 4320"/>
                <a:gd name="T48" fmla="*/ 211 w 211"/>
                <a:gd name="T49" fmla="*/ 2963 h 4320"/>
                <a:gd name="T50" fmla="*/ 0 w 211"/>
                <a:gd name="T51" fmla="*/ 3085 h 4320"/>
                <a:gd name="T52" fmla="*/ 211 w 211"/>
                <a:gd name="T53" fmla="*/ 1241 h 4320"/>
                <a:gd name="T54" fmla="*/ 0 w 211"/>
                <a:gd name="T55" fmla="*/ 1578 h 4320"/>
                <a:gd name="T56" fmla="*/ 0 w 211"/>
                <a:gd name="T57" fmla="*/ 1614 h 4320"/>
                <a:gd name="T58" fmla="*/ 211 w 211"/>
                <a:gd name="T59" fmla="*/ 1582 h 4320"/>
                <a:gd name="T60" fmla="*/ 0 w 211"/>
                <a:gd name="T61" fmla="*/ 1705 h 4320"/>
                <a:gd name="T62" fmla="*/ 211 w 211"/>
                <a:gd name="T63" fmla="*/ 1743 h 4320"/>
                <a:gd name="T64" fmla="*/ 0 w 211"/>
                <a:gd name="T65" fmla="*/ 1955 h 4320"/>
                <a:gd name="T66" fmla="*/ 0 w 211"/>
                <a:gd name="T67" fmla="*/ 1991 h 4320"/>
                <a:gd name="T68" fmla="*/ 211 w 211"/>
                <a:gd name="T69" fmla="*/ 1959 h 4320"/>
                <a:gd name="T70" fmla="*/ 0 w 211"/>
                <a:gd name="T71" fmla="*/ 2080 h 4320"/>
                <a:gd name="T72" fmla="*/ 211 w 211"/>
                <a:gd name="T73" fmla="*/ 2120 h 4320"/>
                <a:gd name="T74" fmla="*/ 0 w 211"/>
                <a:gd name="T75" fmla="*/ 2332 h 4320"/>
                <a:gd name="T76" fmla="*/ 0 w 211"/>
                <a:gd name="T77" fmla="*/ 2368 h 4320"/>
                <a:gd name="T78" fmla="*/ 211 w 211"/>
                <a:gd name="T79" fmla="*/ 2336 h 4320"/>
                <a:gd name="T80" fmla="*/ 0 w 211"/>
                <a:gd name="T81" fmla="*/ 2456 h 4320"/>
                <a:gd name="T82" fmla="*/ 211 w 211"/>
                <a:gd name="T83" fmla="*/ 1368 h 4320"/>
                <a:gd name="T84" fmla="*/ 0 w 211"/>
                <a:gd name="T85" fmla="*/ 1205 h 4320"/>
                <a:gd name="T86" fmla="*/ 0 w 211"/>
                <a:gd name="T87" fmla="*/ 1241 h 4320"/>
                <a:gd name="T88" fmla="*/ 133 w 211"/>
                <a:gd name="T89" fmla="*/ 0 h 4320"/>
                <a:gd name="T90" fmla="*/ 0 w 211"/>
                <a:gd name="T91" fmla="*/ 76 h 4320"/>
                <a:gd name="T92" fmla="*/ 211 w 211"/>
                <a:gd name="T93" fmla="*/ 114 h 4320"/>
                <a:gd name="T94" fmla="*/ 0 w 211"/>
                <a:gd name="T95" fmla="*/ 326 h 4320"/>
                <a:gd name="T96" fmla="*/ 0 w 211"/>
                <a:gd name="T97" fmla="*/ 362 h 4320"/>
                <a:gd name="T98" fmla="*/ 211 w 211"/>
                <a:gd name="T99" fmla="*/ 330 h 4320"/>
                <a:gd name="T100" fmla="*/ 0 w 211"/>
                <a:gd name="T101" fmla="*/ 453 h 4320"/>
                <a:gd name="T102" fmla="*/ 211 w 211"/>
                <a:gd name="T103" fmla="*/ 491 h 4320"/>
                <a:gd name="T104" fmla="*/ 0 w 211"/>
                <a:gd name="T105" fmla="*/ 703 h 4320"/>
                <a:gd name="T106" fmla="*/ 0 w 211"/>
                <a:gd name="T107" fmla="*/ 739 h 4320"/>
                <a:gd name="T108" fmla="*/ 211 w 211"/>
                <a:gd name="T109" fmla="*/ 707 h 4320"/>
                <a:gd name="T110" fmla="*/ 0 w 211"/>
                <a:gd name="T111" fmla="*/ 828 h 4320"/>
                <a:gd name="T112" fmla="*/ 211 w 211"/>
                <a:gd name="T113" fmla="*/ 868 h 4320"/>
                <a:gd name="T114" fmla="*/ 0 w 211"/>
                <a:gd name="T115" fmla="*/ 1080 h 4320"/>
                <a:gd name="T116" fmla="*/ 0 w 211"/>
                <a:gd name="T117" fmla="*/ 111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1" h="4320">
                  <a:moveTo>
                    <a:pt x="211" y="3748"/>
                  </a:moveTo>
                  <a:lnTo>
                    <a:pt x="0" y="3871"/>
                  </a:lnTo>
                  <a:lnTo>
                    <a:pt x="0" y="3835"/>
                  </a:lnTo>
                  <a:lnTo>
                    <a:pt x="211" y="3712"/>
                  </a:lnTo>
                  <a:lnTo>
                    <a:pt x="211" y="3748"/>
                  </a:lnTo>
                  <a:close/>
                  <a:moveTo>
                    <a:pt x="211" y="3873"/>
                  </a:moveTo>
                  <a:lnTo>
                    <a:pt x="0" y="3996"/>
                  </a:lnTo>
                  <a:lnTo>
                    <a:pt x="0" y="3960"/>
                  </a:lnTo>
                  <a:lnTo>
                    <a:pt x="211" y="3837"/>
                  </a:lnTo>
                  <a:lnTo>
                    <a:pt x="211" y="3873"/>
                  </a:lnTo>
                  <a:close/>
                  <a:moveTo>
                    <a:pt x="211" y="4000"/>
                  </a:moveTo>
                  <a:lnTo>
                    <a:pt x="0" y="4121"/>
                  </a:lnTo>
                  <a:lnTo>
                    <a:pt x="0" y="4085"/>
                  </a:lnTo>
                  <a:lnTo>
                    <a:pt x="211" y="3964"/>
                  </a:lnTo>
                  <a:lnTo>
                    <a:pt x="211" y="4000"/>
                  </a:lnTo>
                  <a:close/>
                  <a:moveTo>
                    <a:pt x="0" y="4210"/>
                  </a:moveTo>
                  <a:lnTo>
                    <a:pt x="211" y="4089"/>
                  </a:lnTo>
                  <a:lnTo>
                    <a:pt x="211" y="4125"/>
                  </a:lnTo>
                  <a:lnTo>
                    <a:pt x="0" y="4246"/>
                  </a:lnTo>
                  <a:lnTo>
                    <a:pt x="0" y="4210"/>
                  </a:lnTo>
                  <a:close/>
                  <a:moveTo>
                    <a:pt x="27" y="4320"/>
                  </a:moveTo>
                  <a:lnTo>
                    <a:pt x="91" y="4320"/>
                  </a:lnTo>
                  <a:lnTo>
                    <a:pt x="30" y="4320"/>
                  </a:lnTo>
                  <a:lnTo>
                    <a:pt x="27" y="4320"/>
                  </a:lnTo>
                  <a:lnTo>
                    <a:pt x="211" y="4214"/>
                  </a:lnTo>
                  <a:lnTo>
                    <a:pt x="211" y="4250"/>
                  </a:lnTo>
                  <a:lnTo>
                    <a:pt x="91" y="4320"/>
                  </a:lnTo>
                  <a:lnTo>
                    <a:pt x="27" y="4320"/>
                  </a:lnTo>
                  <a:close/>
                  <a:moveTo>
                    <a:pt x="0" y="3335"/>
                  </a:moveTo>
                  <a:lnTo>
                    <a:pt x="211" y="3215"/>
                  </a:lnTo>
                  <a:lnTo>
                    <a:pt x="211" y="3248"/>
                  </a:lnTo>
                  <a:lnTo>
                    <a:pt x="0" y="3371"/>
                  </a:lnTo>
                  <a:lnTo>
                    <a:pt x="0" y="3335"/>
                  </a:lnTo>
                  <a:close/>
                  <a:moveTo>
                    <a:pt x="0" y="3460"/>
                  </a:moveTo>
                  <a:lnTo>
                    <a:pt x="211" y="3340"/>
                  </a:lnTo>
                  <a:lnTo>
                    <a:pt x="211" y="3376"/>
                  </a:lnTo>
                  <a:lnTo>
                    <a:pt x="0" y="3496"/>
                  </a:lnTo>
                  <a:lnTo>
                    <a:pt x="0" y="3460"/>
                  </a:lnTo>
                  <a:close/>
                  <a:moveTo>
                    <a:pt x="0" y="3587"/>
                  </a:moveTo>
                  <a:lnTo>
                    <a:pt x="211" y="3464"/>
                  </a:lnTo>
                  <a:lnTo>
                    <a:pt x="211" y="3500"/>
                  </a:lnTo>
                  <a:lnTo>
                    <a:pt x="0" y="3621"/>
                  </a:lnTo>
                  <a:lnTo>
                    <a:pt x="0" y="3587"/>
                  </a:lnTo>
                  <a:close/>
                  <a:moveTo>
                    <a:pt x="0" y="3712"/>
                  </a:moveTo>
                  <a:lnTo>
                    <a:pt x="211" y="3589"/>
                  </a:lnTo>
                  <a:lnTo>
                    <a:pt x="211" y="3625"/>
                  </a:lnTo>
                  <a:lnTo>
                    <a:pt x="0" y="3748"/>
                  </a:lnTo>
                  <a:lnTo>
                    <a:pt x="0" y="3712"/>
                  </a:lnTo>
                  <a:close/>
                  <a:moveTo>
                    <a:pt x="0" y="3210"/>
                  </a:moveTo>
                  <a:lnTo>
                    <a:pt x="211" y="3088"/>
                  </a:lnTo>
                  <a:lnTo>
                    <a:pt x="211" y="3124"/>
                  </a:lnTo>
                  <a:lnTo>
                    <a:pt x="0" y="3246"/>
                  </a:lnTo>
                  <a:lnTo>
                    <a:pt x="0" y="3210"/>
                  </a:lnTo>
                  <a:close/>
                  <a:moveTo>
                    <a:pt x="0" y="2584"/>
                  </a:moveTo>
                  <a:lnTo>
                    <a:pt x="211" y="2461"/>
                  </a:lnTo>
                  <a:lnTo>
                    <a:pt x="211" y="2497"/>
                  </a:lnTo>
                  <a:lnTo>
                    <a:pt x="0" y="2617"/>
                  </a:lnTo>
                  <a:lnTo>
                    <a:pt x="0" y="2584"/>
                  </a:lnTo>
                  <a:close/>
                  <a:moveTo>
                    <a:pt x="0" y="2708"/>
                  </a:moveTo>
                  <a:lnTo>
                    <a:pt x="211" y="2586"/>
                  </a:lnTo>
                  <a:lnTo>
                    <a:pt x="211" y="2622"/>
                  </a:lnTo>
                  <a:lnTo>
                    <a:pt x="0" y="2744"/>
                  </a:lnTo>
                  <a:lnTo>
                    <a:pt x="0" y="2708"/>
                  </a:lnTo>
                  <a:close/>
                  <a:moveTo>
                    <a:pt x="0" y="2833"/>
                  </a:moveTo>
                  <a:lnTo>
                    <a:pt x="211" y="2713"/>
                  </a:lnTo>
                  <a:lnTo>
                    <a:pt x="211" y="2747"/>
                  </a:lnTo>
                  <a:lnTo>
                    <a:pt x="0" y="2869"/>
                  </a:lnTo>
                  <a:lnTo>
                    <a:pt x="0" y="2833"/>
                  </a:lnTo>
                  <a:close/>
                  <a:moveTo>
                    <a:pt x="0" y="2958"/>
                  </a:moveTo>
                  <a:lnTo>
                    <a:pt x="211" y="2838"/>
                  </a:lnTo>
                  <a:lnTo>
                    <a:pt x="211" y="2874"/>
                  </a:lnTo>
                  <a:lnTo>
                    <a:pt x="0" y="2994"/>
                  </a:lnTo>
                  <a:lnTo>
                    <a:pt x="0" y="2958"/>
                  </a:lnTo>
                  <a:close/>
                  <a:moveTo>
                    <a:pt x="0" y="3085"/>
                  </a:moveTo>
                  <a:lnTo>
                    <a:pt x="211" y="2963"/>
                  </a:lnTo>
                  <a:lnTo>
                    <a:pt x="211" y="2999"/>
                  </a:lnTo>
                  <a:lnTo>
                    <a:pt x="0" y="3119"/>
                  </a:lnTo>
                  <a:lnTo>
                    <a:pt x="0" y="3085"/>
                  </a:lnTo>
                  <a:close/>
                  <a:moveTo>
                    <a:pt x="0" y="1328"/>
                  </a:moveTo>
                  <a:lnTo>
                    <a:pt x="211" y="1205"/>
                  </a:lnTo>
                  <a:lnTo>
                    <a:pt x="211" y="1241"/>
                  </a:lnTo>
                  <a:lnTo>
                    <a:pt x="0" y="1364"/>
                  </a:lnTo>
                  <a:lnTo>
                    <a:pt x="0" y="1328"/>
                  </a:lnTo>
                  <a:close/>
                  <a:moveTo>
                    <a:pt x="0" y="1578"/>
                  </a:moveTo>
                  <a:lnTo>
                    <a:pt x="211" y="1457"/>
                  </a:lnTo>
                  <a:lnTo>
                    <a:pt x="211" y="1493"/>
                  </a:lnTo>
                  <a:lnTo>
                    <a:pt x="0" y="1614"/>
                  </a:lnTo>
                  <a:lnTo>
                    <a:pt x="0" y="1578"/>
                  </a:lnTo>
                  <a:close/>
                  <a:moveTo>
                    <a:pt x="0" y="1705"/>
                  </a:moveTo>
                  <a:lnTo>
                    <a:pt x="211" y="1582"/>
                  </a:lnTo>
                  <a:lnTo>
                    <a:pt x="211" y="1618"/>
                  </a:lnTo>
                  <a:lnTo>
                    <a:pt x="0" y="1741"/>
                  </a:lnTo>
                  <a:lnTo>
                    <a:pt x="0" y="1705"/>
                  </a:lnTo>
                  <a:close/>
                  <a:moveTo>
                    <a:pt x="0" y="1830"/>
                  </a:moveTo>
                  <a:lnTo>
                    <a:pt x="211" y="1707"/>
                  </a:lnTo>
                  <a:lnTo>
                    <a:pt x="211" y="1743"/>
                  </a:lnTo>
                  <a:lnTo>
                    <a:pt x="0" y="1866"/>
                  </a:lnTo>
                  <a:lnTo>
                    <a:pt x="0" y="1830"/>
                  </a:lnTo>
                  <a:close/>
                  <a:moveTo>
                    <a:pt x="0" y="1955"/>
                  </a:moveTo>
                  <a:lnTo>
                    <a:pt x="211" y="1834"/>
                  </a:lnTo>
                  <a:lnTo>
                    <a:pt x="211" y="1870"/>
                  </a:lnTo>
                  <a:lnTo>
                    <a:pt x="0" y="1991"/>
                  </a:lnTo>
                  <a:lnTo>
                    <a:pt x="0" y="1955"/>
                  </a:lnTo>
                  <a:close/>
                  <a:moveTo>
                    <a:pt x="0" y="2080"/>
                  </a:moveTo>
                  <a:lnTo>
                    <a:pt x="211" y="1959"/>
                  </a:lnTo>
                  <a:lnTo>
                    <a:pt x="211" y="1995"/>
                  </a:lnTo>
                  <a:lnTo>
                    <a:pt x="0" y="2116"/>
                  </a:lnTo>
                  <a:lnTo>
                    <a:pt x="0" y="2080"/>
                  </a:lnTo>
                  <a:close/>
                  <a:moveTo>
                    <a:pt x="0" y="2207"/>
                  </a:moveTo>
                  <a:lnTo>
                    <a:pt x="211" y="2084"/>
                  </a:lnTo>
                  <a:lnTo>
                    <a:pt x="211" y="2120"/>
                  </a:lnTo>
                  <a:lnTo>
                    <a:pt x="0" y="2243"/>
                  </a:lnTo>
                  <a:lnTo>
                    <a:pt x="0" y="2207"/>
                  </a:lnTo>
                  <a:close/>
                  <a:moveTo>
                    <a:pt x="0" y="2332"/>
                  </a:moveTo>
                  <a:lnTo>
                    <a:pt x="211" y="2209"/>
                  </a:lnTo>
                  <a:lnTo>
                    <a:pt x="211" y="2245"/>
                  </a:lnTo>
                  <a:lnTo>
                    <a:pt x="0" y="2368"/>
                  </a:lnTo>
                  <a:lnTo>
                    <a:pt x="0" y="2332"/>
                  </a:lnTo>
                  <a:close/>
                  <a:moveTo>
                    <a:pt x="0" y="2456"/>
                  </a:moveTo>
                  <a:lnTo>
                    <a:pt x="211" y="2336"/>
                  </a:lnTo>
                  <a:lnTo>
                    <a:pt x="211" y="2372"/>
                  </a:lnTo>
                  <a:lnTo>
                    <a:pt x="0" y="2492"/>
                  </a:lnTo>
                  <a:lnTo>
                    <a:pt x="0" y="2456"/>
                  </a:lnTo>
                  <a:close/>
                  <a:moveTo>
                    <a:pt x="0" y="1453"/>
                  </a:moveTo>
                  <a:lnTo>
                    <a:pt x="211" y="1332"/>
                  </a:lnTo>
                  <a:lnTo>
                    <a:pt x="211" y="1368"/>
                  </a:lnTo>
                  <a:lnTo>
                    <a:pt x="0" y="1489"/>
                  </a:lnTo>
                  <a:lnTo>
                    <a:pt x="0" y="1453"/>
                  </a:lnTo>
                  <a:close/>
                  <a:moveTo>
                    <a:pt x="0" y="1205"/>
                  </a:moveTo>
                  <a:lnTo>
                    <a:pt x="211" y="1084"/>
                  </a:lnTo>
                  <a:lnTo>
                    <a:pt x="211" y="1118"/>
                  </a:lnTo>
                  <a:lnTo>
                    <a:pt x="0" y="1241"/>
                  </a:lnTo>
                  <a:lnTo>
                    <a:pt x="0" y="1205"/>
                  </a:lnTo>
                  <a:close/>
                  <a:moveTo>
                    <a:pt x="0" y="76"/>
                  </a:moveTo>
                  <a:lnTo>
                    <a:pt x="133" y="0"/>
                  </a:lnTo>
                  <a:lnTo>
                    <a:pt x="195" y="0"/>
                  </a:lnTo>
                  <a:lnTo>
                    <a:pt x="0" y="112"/>
                  </a:lnTo>
                  <a:lnTo>
                    <a:pt x="0" y="76"/>
                  </a:lnTo>
                  <a:close/>
                  <a:moveTo>
                    <a:pt x="0" y="201"/>
                  </a:moveTo>
                  <a:lnTo>
                    <a:pt x="211" y="80"/>
                  </a:lnTo>
                  <a:lnTo>
                    <a:pt x="211" y="114"/>
                  </a:lnTo>
                  <a:lnTo>
                    <a:pt x="0" y="237"/>
                  </a:lnTo>
                  <a:lnTo>
                    <a:pt x="0" y="201"/>
                  </a:lnTo>
                  <a:close/>
                  <a:moveTo>
                    <a:pt x="0" y="326"/>
                  </a:moveTo>
                  <a:lnTo>
                    <a:pt x="211" y="205"/>
                  </a:lnTo>
                  <a:lnTo>
                    <a:pt x="211" y="241"/>
                  </a:lnTo>
                  <a:lnTo>
                    <a:pt x="0" y="362"/>
                  </a:lnTo>
                  <a:lnTo>
                    <a:pt x="0" y="326"/>
                  </a:lnTo>
                  <a:close/>
                  <a:moveTo>
                    <a:pt x="0" y="453"/>
                  </a:moveTo>
                  <a:lnTo>
                    <a:pt x="211" y="330"/>
                  </a:lnTo>
                  <a:lnTo>
                    <a:pt x="211" y="366"/>
                  </a:lnTo>
                  <a:lnTo>
                    <a:pt x="0" y="487"/>
                  </a:lnTo>
                  <a:lnTo>
                    <a:pt x="0" y="453"/>
                  </a:lnTo>
                  <a:close/>
                  <a:moveTo>
                    <a:pt x="0" y="578"/>
                  </a:moveTo>
                  <a:lnTo>
                    <a:pt x="211" y="455"/>
                  </a:lnTo>
                  <a:lnTo>
                    <a:pt x="211" y="491"/>
                  </a:lnTo>
                  <a:lnTo>
                    <a:pt x="0" y="614"/>
                  </a:lnTo>
                  <a:lnTo>
                    <a:pt x="0" y="578"/>
                  </a:lnTo>
                  <a:close/>
                  <a:moveTo>
                    <a:pt x="0" y="703"/>
                  </a:moveTo>
                  <a:lnTo>
                    <a:pt x="211" y="582"/>
                  </a:lnTo>
                  <a:lnTo>
                    <a:pt x="211" y="616"/>
                  </a:lnTo>
                  <a:lnTo>
                    <a:pt x="0" y="739"/>
                  </a:lnTo>
                  <a:lnTo>
                    <a:pt x="0" y="703"/>
                  </a:lnTo>
                  <a:close/>
                  <a:moveTo>
                    <a:pt x="0" y="828"/>
                  </a:moveTo>
                  <a:lnTo>
                    <a:pt x="211" y="707"/>
                  </a:lnTo>
                  <a:lnTo>
                    <a:pt x="211" y="743"/>
                  </a:lnTo>
                  <a:lnTo>
                    <a:pt x="0" y="864"/>
                  </a:lnTo>
                  <a:lnTo>
                    <a:pt x="0" y="828"/>
                  </a:lnTo>
                  <a:close/>
                  <a:moveTo>
                    <a:pt x="0" y="955"/>
                  </a:moveTo>
                  <a:lnTo>
                    <a:pt x="211" y="832"/>
                  </a:lnTo>
                  <a:lnTo>
                    <a:pt x="211" y="868"/>
                  </a:lnTo>
                  <a:lnTo>
                    <a:pt x="0" y="989"/>
                  </a:lnTo>
                  <a:lnTo>
                    <a:pt x="0" y="955"/>
                  </a:lnTo>
                  <a:close/>
                  <a:moveTo>
                    <a:pt x="0" y="1080"/>
                  </a:moveTo>
                  <a:lnTo>
                    <a:pt x="211" y="957"/>
                  </a:lnTo>
                  <a:lnTo>
                    <a:pt x="211" y="993"/>
                  </a:lnTo>
                  <a:lnTo>
                    <a:pt x="0" y="1116"/>
                  </a:lnTo>
                  <a:lnTo>
                    <a:pt x="0" y="1080"/>
                  </a:lnTo>
                  <a:close/>
                </a:path>
              </a:pathLst>
            </a:custGeom>
            <a:solidFill>
              <a:srgbClr val="F5AF32"/>
            </a:solid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544569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06F9-6A39-462E-B58D-BB9A9E67D59F}"/>
              </a:ext>
            </a:extLst>
          </p:cNvPr>
          <p:cNvSpPr>
            <a:spLocks noGrp="1"/>
          </p:cNvSpPr>
          <p:nvPr>
            <p:ph type="title"/>
          </p:nvPr>
        </p:nvSpPr>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6F724E5-5F1E-4228-A646-94143E54BD1E}"/>
              </a:ext>
            </a:extLst>
          </p:cNvPr>
          <p:cNvSpPr>
            <a:spLocks noGrp="1"/>
          </p:cNvSpPr>
          <p:nvPr>
            <p:ph sz="half" idx="1"/>
          </p:nvPr>
        </p:nvSpPr>
        <p:spPr>
          <a:xfrm>
            <a:off x="1416050" y="1557339"/>
            <a:ext cx="4823966"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Content Placeholder 3">
            <a:extLst>
              <a:ext uri="{FF2B5EF4-FFF2-40B4-BE49-F238E27FC236}">
                <a16:creationId xmlns:a16="http://schemas.microsoft.com/office/drawing/2014/main" id="{C0EFC8B5-64CC-4E7B-8BDF-ABD66DE1715B}"/>
              </a:ext>
            </a:extLst>
          </p:cNvPr>
          <p:cNvSpPr>
            <a:spLocks noGrp="1"/>
          </p:cNvSpPr>
          <p:nvPr>
            <p:ph sz="half" idx="2"/>
          </p:nvPr>
        </p:nvSpPr>
        <p:spPr>
          <a:xfrm>
            <a:off x="6528048" y="1557339"/>
            <a:ext cx="4825752"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a:extLst>
              <a:ext uri="{FF2B5EF4-FFF2-40B4-BE49-F238E27FC236}">
                <a16:creationId xmlns:a16="http://schemas.microsoft.com/office/drawing/2014/main" id="{3E64216A-3E2D-4A8B-B1CD-6CAC6ECD0F27}"/>
              </a:ext>
            </a:extLst>
          </p:cNvPr>
          <p:cNvSpPr>
            <a:spLocks noGrp="1"/>
          </p:cNvSpPr>
          <p:nvPr>
            <p:ph type="dt" sz="half" idx="10"/>
          </p:nvPr>
        </p:nvSpPr>
        <p:spPr/>
        <p:txBody>
          <a:bodyPr/>
          <a:lstStyle/>
          <a:p>
            <a:fld id="{1F193ED1-FD7B-4C58-92FB-240756D1D246}" type="datetime1">
              <a:rPr lang="fi-FI" noProof="0" smtClean="0"/>
              <a:t>19.8.2024</a:t>
            </a:fld>
            <a:endParaRPr lang="fi-FI" noProof="0" dirty="0"/>
          </a:p>
        </p:txBody>
      </p:sp>
      <p:sp>
        <p:nvSpPr>
          <p:cNvPr id="6" name="Footer Placeholder 5">
            <a:extLst>
              <a:ext uri="{FF2B5EF4-FFF2-40B4-BE49-F238E27FC236}">
                <a16:creationId xmlns:a16="http://schemas.microsoft.com/office/drawing/2014/main" id="{029F34F4-637E-4A13-8D52-762CBF56051B}"/>
              </a:ext>
            </a:extLst>
          </p:cNvPr>
          <p:cNvSpPr>
            <a:spLocks noGrp="1"/>
          </p:cNvSpPr>
          <p:nvPr>
            <p:ph type="ftr" sz="quarter" idx="11"/>
          </p:nvPr>
        </p:nvSpPr>
        <p:spPr/>
        <p:txBody>
          <a:bodyPr/>
          <a:lstStyle/>
          <a:p>
            <a:r>
              <a:rPr lang="fi-FI" noProof="0"/>
              <a:t>Esityksen ja esittäjän nimi</a:t>
            </a:r>
            <a:endParaRPr lang="fi-FI" noProof="0" dirty="0"/>
          </a:p>
        </p:txBody>
      </p:sp>
      <p:sp>
        <p:nvSpPr>
          <p:cNvPr id="7" name="Slide Number Placeholder 6">
            <a:extLst>
              <a:ext uri="{FF2B5EF4-FFF2-40B4-BE49-F238E27FC236}">
                <a16:creationId xmlns:a16="http://schemas.microsoft.com/office/drawing/2014/main" id="{0A54AE50-4FE8-4A2F-9499-7CECC62B5E62}"/>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grpSp>
        <p:nvGrpSpPr>
          <p:cNvPr id="8" name="Group 7">
            <a:extLst>
              <a:ext uri="{C183D7F6-B498-43B3-948B-1728B52AA6E4}">
                <adec:decorative xmlns:adec="http://schemas.microsoft.com/office/drawing/2017/decorative" val="1"/>
              </a:ext>
            </a:extLst>
          </p:cNvPr>
          <p:cNvGrpSpPr/>
          <p:nvPr userDrawn="1"/>
        </p:nvGrpSpPr>
        <p:grpSpPr>
          <a:xfrm>
            <a:off x="334963" y="333375"/>
            <a:ext cx="865373" cy="864000"/>
            <a:chOff x="334963" y="333375"/>
            <a:chExt cx="865373" cy="864000"/>
          </a:xfrm>
        </p:grpSpPr>
        <p:sp>
          <p:nvSpPr>
            <p:cNvPr id="9" name="Rectangle 8"/>
            <p:cNvSpPr/>
            <p:nvPr userDrawn="1"/>
          </p:nvSpPr>
          <p:spPr>
            <a:xfrm>
              <a:off x="334963" y="333375"/>
              <a:ext cx="864493"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noProof="0" dirty="0"/>
            </a:p>
          </p:txBody>
        </p:sp>
        <p:sp>
          <p:nvSpPr>
            <p:cNvPr id="10" name="Freeform 6"/>
            <p:cNvSpPr>
              <a:spLocks noChangeAspect="1" noEditPoints="1"/>
            </p:cNvSpPr>
            <p:nvPr userDrawn="1"/>
          </p:nvSpPr>
          <p:spPr bwMode="auto">
            <a:xfrm>
              <a:off x="334963" y="333375"/>
              <a:ext cx="865373" cy="864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grpSp>
      <p:grpSp>
        <p:nvGrpSpPr>
          <p:cNvPr id="11" name="Group 10"/>
          <p:cNvGrpSpPr/>
          <p:nvPr userDrawn="1"/>
        </p:nvGrpSpPr>
        <p:grpSpPr>
          <a:xfrm>
            <a:off x="11856640" y="0"/>
            <a:ext cx="335360" cy="6858000"/>
            <a:chOff x="11856640" y="0"/>
            <a:chExt cx="335360" cy="6858000"/>
          </a:xfrm>
        </p:grpSpPr>
        <p:sp>
          <p:nvSpPr>
            <p:cNvPr id="12" name="Rectangle 11"/>
            <p:cNvSpPr/>
            <p:nvPr userDrawn="1"/>
          </p:nvSpPr>
          <p:spPr>
            <a:xfrm flipH="1">
              <a:off x="11856640" y="0"/>
              <a:ext cx="33536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Freeform 11"/>
            <p:cNvSpPr>
              <a:spLocks noEditPoints="1"/>
            </p:cNvSpPr>
            <p:nvPr userDrawn="1"/>
          </p:nvSpPr>
          <p:spPr bwMode="auto">
            <a:xfrm>
              <a:off x="11857038" y="0"/>
              <a:ext cx="334962" cy="6858000"/>
            </a:xfrm>
            <a:custGeom>
              <a:avLst/>
              <a:gdLst>
                <a:gd name="T0" fmla="*/ 0 w 211"/>
                <a:gd name="T1" fmla="*/ 3835 h 4320"/>
                <a:gd name="T2" fmla="*/ 211 w 211"/>
                <a:gd name="T3" fmla="*/ 3873 h 4320"/>
                <a:gd name="T4" fmla="*/ 211 w 211"/>
                <a:gd name="T5" fmla="*/ 3837 h 4320"/>
                <a:gd name="T6" fmla="*/ 0 w 211"/>
                <a:gd name="T7" fmla="*/ 4121 h 4320"/>
                <a:gd name="T8" fmla="*/ 211 w 211"/>
                <a:gd name="T9" fmla="*/ 4000 h 4320"/>
                <a:gd name="T10" fmla="*/ 211 w 211"/>
                <a:gd name="T11" fmla="*/ 4125 h 4320"/>
                <a:gd name="T12" fmla="*/ 27 w 211"/>
                <a:gd name="T13" fmla="*/ 4320 h 4320"/>
                <a:gd name="T14" fmla="*/ 27 w 211"/>
                <a:gd name="T15" fmla="*/ 4320 h 4320"/>
                <a:gd name="T16" fmla="*/ 91 w 211"/>
                <a:gd name="T17" fmla="*/ 4320 h 4320"/>
                <a:gd name="T18" fmla="*/ 211 w 211"/>
                <a:gd name="T19" fmla="*/ 3215 h 4320"/>
                <a:gd name="T20" fmla="*/ 0 w 211"/>
                <a:gd name="T21" fmla="*/ 3335 h 4320"/>
                <a:gd name="T22" fmla="*/ 211 w 211"/>
                <a:gd name="T23" fmla="*/ 3376 h 4320"/>
                <a:gd name="T24" fmla="*/ 0 w 211"/>
                <a:gd name="T25" fmla="*/ 3587 h 4320"/>
                <a:gd name="T26" fmla="*/ 0 w 211"/>
                <a:gd name="T27" fmla="*/ 3621 h 4320"/>
                <a:gd name="T28" fmla="*/ 211 w 211"/>
                <a:gd name="T29" fmla="*/ 3589 h 4320"/>
                <a:gd name="T30" fmla="*/ 0 w 211"/>
                <a:gd name="T31" fmla="*/ 3712 h 4320"/>
                <a:gd name="T32" fmla="*/ 211 w 211"/>
                <a:gd name="T33" fmla="*/ 3124 h 4320"/>
                <a:gd name="T34" fmla="*/ 0 w 211"/>
                <a:gd name="T35" fmla="*/ 2584 h 4320"/>
                <a:gd name="T36" fmla="*/ 0 w 211"/>
                <a:gd name="T37" fmla="*/ 2617 h 4320"/>
                <a:gd name="T38" fmla="*/ 211 w 211"/>
                <a:gd name="T39" fmla="*/ 2586 h 4320"/>
                <a:gd name="T40" fmla="*/ 0 w 211"/>
                <a:gd name="T41" fmla="*/ 2708 h 4320"/>
                <a:gd name="T42" fmla="*/ 211 w 211"/>
                <a:gd name="T43" fmla="*/ 2747 h 4320"/>
                <a:gd name="T44" fmla="*/ 0 w 211"/>
                <a:gd name="T45" fmla="*/ 2958 h 4320"/>
                <a:gd name="T46" fmla="*/ 0 w 211"/>
                <a:gd name="T47" fmla="*/ 2994 h 4320"/>
                <a:gd name="T48" fmla="*/ 211 w 211"/>
                <a:gd name="T49" fmla="*/ 2963 h 4320"/>
                <a:gd name="T50" fmla="*/ 0 w 211"/>
                <a:gd name="T51" fmla="*/ 3085 h 4320"/>
                <a:gd name="T52" fmla="*/ 211 w 211"/>
                <a:gd name="T53" fmla="*/ 1241 h 4320"/>
                <a:gd name="T54" fmla="*/ 0 w 211"/>
                <a:gd name="T55" fmla="*/ 1578 h 4320"/>
                <a:gd name="T56" fmla="*/ 0 w 211"/>
                <a:gd name="T57" fmla="*/ 1614 h 4320"/>
                <a:gd name="T58" fmla="*/ 211 w 211"/>
                <a:gd name="T59" fmla="*/ 1582 h 4320"/>
                <a:gd name="T60" fmla="*/ 0 w 211"/>
                <a:gd name="T61" fmla="*/ 1705 h 4320"/>
                <a:gd name="T62" fmla="*/ 211 w 211"/>
                <a:gd name="T63" fmla="*/ 1743 h 4320"/>
                <a:gd name="T64" fmla="*/ 0 w 211"/>
                <a:gd name="T65" fmla="*/ 1955 h 4320"/>
                <a:gd name="T66" fmla="*/ 0 w 211"/>
                <a:gd name="T67" fmla="*/ 1991 h 4320"/>
                <a:gd name="T68" fmla="*/ 211 w 211"/>
                <a:gd name="T69" fmla="*/ 1959 h 4320"/>
                <a:gd name="T70" fmla="*/ 0 w 211"/>
                <a:gd name="T71" fmla="*/ 2080 h 4320"/>
                <a:gd name="T72" fmla="*/ 211 w 211"/>
                <a:gd name="T73" fmla="*/ 2120 h 4320"/>
                <a:gd name="T74" fmla="*/ 0 w 211"/>
                <a:gd name="T75" fmla="*/ 2332 h 4320"/>
                <a:gd name="T76" fmla="*/ 0 w 211"/>
                <a:gd name="T77" fmla="*/ 2368 h 4320"/>
                <a:gd name="T78" fmla="*/ 211 w 211"/>
                <a:gd name="T79" fmla="*/ 2336 h 4320"/>
                <a:gd name="T80" fmla="*/ 0 w 211"/>
                <a:gd name="T81" fmla="*/ 2456 h 4320"/>
                <a:gd name="T82" fmla="*/ 211 w 211"/>
                <a:gd name="T83" fmla="*/ 1368 h 4320"/>
                <a:gd name="T84" fmla="*/ 0 w 211"/>
                <a:gd name="T85" fmla="*/ 1205 h 4320"/>
                <a:gd name="T86" fmla="*/ 0 w 211"/>
                <a:gd name="T87" fmla="*/ 1241 h 4320"/>
                <a:gd name="T88" fmla="*/ 133 w 211"/>
                <a:gd name="T89" fmla="*/ 0 h 4320"/>
                <a:gd name="T90" fmla="*/ 0 w 211"/>
                <a:gd name="T91" fmla="*/ 76 h 4320"/>
                <a:gd name="T92" fmla="*/ 211 w 211"/>
                <a:gd name="T93" fmla="*/ 114 h 4320"/>
                <a:gd name="T94" fmla="*/ 0 w 211"/>
                <a:gd name="T95" fmla="*/ 326 h 4320"/>
                <a:gd name="T96" fmla="*/ 0 w 211"/>
                <a:gd name="T97" fmla="*/ 362 h 4320"/>
                <a:gd name="T98" fmla="*/ 211 w 211"/>
                <a:gd name="T99" fmla="*/ 330 h 4320"/>
                <a:gd name="T100" fmla="*/ 0 w 211"/>
                <a:gd name="T101" fmla="*/ 453 h 4320"/>
                <a:gd name="T102" fmla="*/ 211 w 211"/>
                <a:gd name="T103" fmla="*/ 491 h 4320"/>
                <a:gd name="T104" fmla="*/ 0 w 211"/>
                <a:gd name="T105" fmla="*/ 703 h 4320"/>
                <a:gd name="T106" fmla="*/ 0 w 211"/>
                <a:gd name="T107" fmla="*/ 739 h 4320"/>
                <a:gd name="T108" fmla="*/ 211 w 211"/>
                <a:gd name="T109" fmla="*/ 707 h 4320"/>
                <a:gd name="T110" fmla="*/ 0 w 211"/>
                <a:gd name="T111" fmla="*/ 828 h 4320"/>
                <a:gd name="T112" fmla="*/ 211 w 211"/>
                <a:gd name="T113" fmla="*/ 868 h 4320"/>
                <a:gd name="T114" fmla="*/ 0 w 211"/>
                <a:gd name="T115" fmla="*/ 1080 h 4320"/>
                <a:gd name="T116" fmla="*/ 0 w 211"/>
                <a:gd name="T117" fmla="*/ 111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1" h="4320">
                  <a:moveTo>
                    <a:pt x="211" y="3748"/>
                  </a:moveTo>
                  <a:lnTo>
                    <a:pt x="0" y="3871"/>
                  </a:lnTo>
                  <a:lnTo>
                    <a:pt x="0" y="3835"/>
                  </a:lnTo>
                  <a:lnTo>
                    <a:pt x="211" y="3712"/>
                  </a:lnTo>
                  <a:lnTo>
                    <a:pt x="211" y="3748"/>
                  </a:lnTo>
                  <a:close/>
                  <a:moveTo>
                    <a:pt x="211" y="3873"/>
                  </a:moveTo>
                  <a:lnTo>
                    <a:pt x="0" y="3996"/>
                  </a:lnTo>
                  <a:lnTo>
                    <a:pt x="0" y="3960"/>
                  </a:lnTo>
                  <a:lnTo>
                    <a:pt x="211" y="3837"/>
                  </a:lnTo>
                  <a:lnTo>
                    <a:pt x="211" y="3873"/>
                  </a:lnTo>
                  <a:close/>
                  <a:moveTo>
                    <a:pt x="211" y="4000"/>
                  </a:moveTo>
                  <a:lnTo>
                    <a:pt x="0" y="4121"/>
                  </a:lnTo>
                  <a:lnTo>
                    <a:pt x="0" y="4085"/>
                  </a:lnTo>
                  <a:lnTo>
                    <a:pt x="211" y="3964"/>
                  </a:lnTo>
                  <a:lnTo>
                    <a:pt x="211" y="4000"/>
                  </a:lnTo>
                  <a:close/>
                  <a:moveTo>
                    <a:pt x="0" y="4210"/>
                  </a:moveTo>
                  <a:lnTo>
                    <a:pt x="211" y="4089"/>
                  </a:lnTo>
                  <a:lnTo>
                    <a:pt x="211" y="4125"/>
                  </a:lnTo>
                  <a:lnTo>
                    <a:pt x="0" y="4246"/>
                  </a:lnTo>
                  <a:lnTo>
                    <a:pt x="0" y="4210"/>
                  </a:lnTo>
                  <a:close/>
                  <a:moveTo>
                    <a:pt x="27" y="4320"/>
                  </a:moveTo>
                  <a:lnTo>
                    <a:pt x="91" y="4320"/>
                  </a:lnTo>
                  <a:lnTo>
                    <a:pt x="30" y="4320"/>
                  </a:lnTo>
                  <a:lnTo>
                    <a:pt x="27" y="4320"/>
                  </a:lnTo>
                  <a:lnTo>
                    <a:pt x="211" y="4214"/>
                  </a:lnTo>
                  <a:lnTo>
                    <a:pt x="211" y="4250"/>
                  </a:lnTo>
                  <a:lnTo>
                    <a:pt x="91" y="4320"/>
                  </a:lnTo>
                  <a:lnTo>
                    <a:pt x="27" y="4320"/>
                  </a:lnTo>
                  <a:close/>
                  <a:moveTo>
                    <a:pt x="0" y="3335"/>
                  </a:moveTo>
                  <a:lnTo>
                    <a:pt x="211" y="3215"/>
                  </a:lnTo>
                  <a:lnTo>
                    <a:pt x="211" y="3248"/>
                  </a:lnTo>
                  <a:lnTo>
                    <a:pt x="0" y="3371"/>
                  </a:lnTo>
                  <a:lnTo>
                    <a:pt x="0" y="3335"/>
                  </a:lnTo>
                  <a:close/>
                  <a:moveTo>
                    <a:pt x="0" y="3460"/>
                  </a:moveTo>
                  <a:lnTo>
                    <a:pt x="211" y="3340"/>
                  </a:lnTo>
                  <a:lnTo>
                    <a:pt x="211" y="3376"/>
                  </a:lnTo>
                  <a:lnTo>
                    <a:pt x="0" y="3496"/>
                  </a:lnTo>
                  <a:lnTo>
                    <a:pt x="0" y="3460"/>
                  </a:lnTo>
                  <a:close/>
                  <a:moveTo>
                    <a:pt x="0" y="3587"/>
                  </a:moveTo>
                  <a:lnTo>
                    <a:pt x="211" y="3464"/>
                  </a:lnTo>
                  <a:lnTo>
                    <a:pt x="211" y="3500"/>
                  </a:lnTo>
                  <a:lnTo>
                    <a:pt x="0" y="3621"/>
                  </a:lnTo>
                  <a:lnTo>
                    <a:pt x="0" y="3587"/>
                  </a:lnTo>
                  <a:close/>
                  <a:moveTo>
                    <a:pt x="0" y="3712"/>
                  </a:moveTo>
                  <a:lnTo>
                    <a:pt x="211" y="3589"/>
                  </a:lnTo>
                  <a:lnTo>
                    <a:pt x="211" y="3625"/>
                  </a:lnTo>
                  <a:lnTo>
                    <a:pt x="0" y="3748"/>
                  </a:lnTo>
                  <a:lnTo>
                    <a:pt x="0" y="3712"/>
                  </a:lnTo>
                  <a:close/>
                  <a:moveTo>
                    <a:pt x="0" y="3210"/>
                  </a:moveTo>
                  <a:lnTo>
                    <a:pt x="211" y="3088"/>
                  </a:lnTo>
                  <a:lnTo>
                    <a:pt x="211" y="3124"/>
                  </a:lnTo>
                  <a:lnTo>
                    <a:pt x="0" y="3246"/>
                  </a:lnTo>
                  <a:lnTo>
                    <a:pt x="0" y="3210"/>
                  </a:lnTo>
                  <a:close/>
                  <a:moveTo>
                    <a:pt x="0" y="2584"/>
                  </a:moveTo>
                  <a:lnTo>
                    <a:pt x="211" y="2461"/>
                  </a:lnTo>
                  <a:lnTo>
                    <a:pt x="211" y="2497"/>
                  </a:lnTo>
                  <a:lnTo>
                    <a:pt x="0" y="2617"/>
                  </a:lnTo>
                  <a:lnTo>
                    <a:pt x="0" y="2584"/>
                  </a:lnTo>
                  <a:close/>
                  <a:moveTo>
                    <a:pt x="0" y="2708"/>
                  </a:moveTo>
                  <a:lnTo>
                    <a:pt x="211" y="2586"/>
                  </a:lnTo>
                  <a:lnTo>
                    <a:pt x="211" y="2622"/>
                  </a:lnTo>
                  <a:lnTo>
                    <a:pt x="0" y="2744"/>
                  </a:lnTo>
                  <a:lnTo>
                    <a:pt x="0" y="2708"/>
                  </a:lnTo>
                  <a:close/>
                  <a:moveTo>
                    <a:pt x="0" y="2833"/>
                  </a:moveTo>
                  <a:lnTo>
                    <a:pt x="211" y="2713"/>
                  </a:lnTo>
                  <a:lnTo>
                    <a:pt x="211" y="2747"/>
                  </a:lnTo>
                  <a:lnTo>
                    <a:pt x="0" y="2869"/>
                  </a:lnTo>
                  <a:lnTo>
                    <a:pt x="0" y="2833"/>
                  </a:lnTo>
                  <a:close/>
                  <a:moveTo>
                    <a:pt x="0" y="2958"/>
                  </a:moveTo>
                  <a:lnTo>
                    <a:pt x="211" y="2838"/>
                  </a:lnTo>
                  <a:lnTo>
                    <a:pt x="211" y="2874"/>
                  </a:lnTo>
                  <a:lnTo>
                    <a:pt x="0" y="2994"/>
                  </a:lnTo>
                  <a:lnTo>
                    <a:pt x="0" y="2958"/>
                  </a:lnTo>
                  <a:close/>
                  <a:moveTo>
                    <a:pt x="0" y="3085"/>
                  </a:moveTo>
                  <a:lnTo>
                    <a:pt x="211" y="2963"/>
                  </a:lnTo>
                  <a:lnTo>
                    <a:pt x="211" y="2999"/>
                  </a:lnTo>
                  <a:lnTo>
                    <a:pt x="0" y="3119"/>
                  </a:lnTo>
                  <a:lnTo>
                    <a:pt x="0" y="3085"/>
                  </a:lnTo>
                  <a:close/>
                  <a:moveTo>
                    <a:pt x="0" y="1328"/>
                  </a:moveTo>
                  <a:lnTo>
                    <a:pt x="211" y="1205"/>
                  </a:lnTo>
                  <a:lnTo>
                    <a:pt x="211" y="1241"/>
                  </a:lnTo>
                  <a:lnTo>
                    <a:pt x="0" y="1364"/>
                  </a:lnTo>
                  <a:lnTo>
                    <a:pt x="0" y="1328"/>
                  </a:lnTo>
                  <a:close/>
                  <a:moveTo>
                    <a:pt x="0" y="1578"/>
                  </a:moveTo>
                  <a:lnTo>
                    <a:pt x="211" y="1457"/>
                  </a:lnTo>
                  <a:lnTo>
                    <a:pt x="211" y="1493"/>
                  </a:lnTo>
                  <a:lnTo>
                    <a:pt x="0" y="1614"/>
                  </a:lnTo>
                  <a:lnTo>
                    <a:pt x="0" y="1578"/>
                  </a:lnTo>
                  <a:close/>
                  <a:moveTo>
                    <a:pt x="0" y="1705"/>
                  </a:moveTo>
                  <a:lnTo>
                    <a:pt x="211" y="1582"/>
                  </a:lnTo>
                  <a:lnTo>
                    <a:pt x="211" y="1618"/>
                  </a:lnTo>
                  <a:lnTo>
                    <a:pt x="0" y="1741"/>
                  </a:lnTo>
                  <a:lnTo>
                    <a:pt x="0" y="1705"/>
                  </a:lnTo>
                  <a:close/>
                  <a:moveTo>
                    <a:pt x="0" y="1830"/>
                  </a:moveTo>
                  <a:lnTo>
                    <a:pt x="211" y="1707"/>
                  </a:lnTo>
                  <a:lnTo>
                    <a:pt x="211" y="1743"/>
                  </a:lnTo>
                  <a:lnTo>
                    <a:pt x="0" y="1866"/>
                  </a:lnTo>
                  <a:lnTo>
                    <a:pt x="0" y="1830"/>
                  </a:lnTo>
                  <a:close/>
                  <a:moveTo>
                    <a:pt x="0" y="1955"/>
                  </a:moveTo>
                  <a:lnTo>
                    <a:pt x="211" y="1834"/>
                  </a:lnTo>
                  <a:lnTo>
                    <a:pt x="211" y="1870"/>
                  </a:lnTo>
                  <a:lnTo>
                    <a:pt x="0" y="1991"/>
                  </a:lnTo>
                  <a:lnTo>
                    <a:pt x="0" y="1955"/>
                  </a:lnTo>
                  <a:close/>
                  <a:moveTo>
                    <a:pt x="0" y="2080"/>
                  </a:moveTo>
                  <a:lnTo>
                    <a:pt x="211" y="1959"/>
                  </a:lnTo>
                  <a:lnTo>
                    <a:pt x="211" y="1995"/>
                  </a:lnTo>
                  <a:lnTo>
                    <a:pt x="0" y="2116"/>
                  </a:lnTo>
                  <a:lnTo>
                    <a:pt x="0" y="2080"/>
                  </a:lnTo>
                  <a:close/>
                  <a:moveTo>
                    <a:pt x="0" y="2207"/>
                  </a:moveTo>
                  <a:lnTo>
                    <a:pt x="211" y="2084"/>
                  </a:lnTo>
                  <a:lnTo>
                    <a:pt x="211" y="2120"/>
                  </a:lnTo>
                  <a:lnTo>
                    <a:pt x="0" y="2243"/>
                  </a:lnTo>
                  <a:lnTo>
                    <a:pt x="0" y="2207"/>
                  </a:lnTo>
                  <a:close/>
                  <a:moveTo>
                    <a:pt x="0" y="2332"/>
                  </a:moveTo>
                  <a:lnTo>
                    <a:pt x="211" y="2209"/>
                  </a:lnTo>
                  <a:lnTo>
                    <a:pt x="211" y="2245"/>
                  </a:lnTo>
                  <a:lnTo>
                    <a:pt x="0" y="2368"/>
                  </a:lnTo>
                  <a:lnTo>
                    <a:pt x="0" y="2332"/>
                  </a:lnTo>
                  <a:close/>
                  <a:moveTo>
                    <a:pt x="0" y="2456"/>
                  </a:moveTo>
                  <a:lnTo>
                    <a:pt x="211" y="2336"/>
                  </a:lnTo>
                  <a:lnTo>
                    <a:pt x="211" y="2372"/>
                  </a:lnTo>
                  <a:lnTo>
                    <a:pt x="0" y="2492"/>
                  </a:lnTo>
                  <a:lnTo>
                    <a:pt x="0" y="2456"/>
                  </a:lnTo>
                  <a:close/>
                  <a:moveTo>
                    <a:pt x="0" y="1453"/>
                  </a:moveTo>
                  <a:lnTo>
                    <a:pt x="211" y="1332"/>
                  </a:lnTo>
                  <a:lnTo>
                    <a:pt x="211" y="1368"/>
                  </a:lnTo>
                  <a:lnTo>
                    <a:pt x="0" y="1489"/>
                  </a:lnTo>
                  <a:lnTo>
                    <a:pt x="0" y="1453"/>
                  </a:lnTo>
                  <a:close/>
                  <a:moveTo>
                    <a:pt x="0" y="1205"/>
                  </a:moveTo>
                  <a:lnTo>
                    <a:pt x="211" y="1084"/>
                  </a:lnTo>
                  <a:lnTo>
                    <a:pt x="211" y="1118"/>
                  </a:lnTo>
                  <a:lnTo>
                    <a:pt x="0" y="1241"/>
                  </a:lnTo>
                  <a:lnTo>
                    <a:pt x="0" y="1205"/>
                  </a:lnTo>
                  <a:close/>
                  <a:moveTo>
                    <a:pt x="0" y="76"/>
                  </a:moveTo>
                  <a:lnTo>
                    <a:pt x="133" y="0"/>
                  </a:lnTo>
                  <a:lnTo>
                    <a:pt x="195" y="0"/>
                  </a:lnTo>
                  <a:lnTo>
                    <a:pt x="0" y="112"/>
                  </a:lnTo>
                  <a:lnTo>
                    <a:pt x="0" y="76"/>
                  </a:lnTo>
                  <a:close/>
                  <a:moveTo>
                    <a:pt x="0" y="201"/>
                  </a:moveTo>
                  <a:lnTo>
                    <a:pt x="211" y="80"/>
                  </a:lnTo>
                  <a:lnTo>
                    <a:pt x="211" y="114"/>
                  </a:lnTo>
                  <a:lnTo>
                    <a:pt x="0" y="237"/>
                  </a:lnTo>
                  <a:lnTo>
                    <a:pt x="0" y="201"/>
                  </a:lnTo>
                  <a:close/>
                  <a:moveTo>
                    <a:pt x="0" y="326"/>
                  </a:moveTo>
                  <a:lnTo>
                    <a:pt x="211" y="205"/>
                  </a:lnTo>
                  <a:lnTo>
                    <a:pt x="211" y="241"/>
                  </a:lnTo>
                  <a:lnTo>
                    <a:pt x="0" y="362"/>
                  </a:lnTo>
                  <a:lnTo>
                    <a:pt x="0" y="326"/>
                  </a:lnTo>
                  <a:close/>
                  <a:moveTo>
                    <a:pt x="0" y="453"/>
                  </a:moveTo>
                  <a:lnTo>
                    <a:pt x="211" y="330"/>
                  </a:lnTo>
                  <a:lnTo>
                    <a:pt x="211" y="366"/>
                  </a:lnTo>
                  <a:lnTo>
                    <a:pt x="0" y="487"/>
                  </a:lnTo>
                  <a:lnTo>
                    <a:pt x="0" y="453"/>
                  </a:lnTo>
                  <a:close/>
                  <a:moveTo>
                    <a:pt x="0" y="578"/>
                  </a:moveTo>
                  <a:lnTo>
                    <a:pt x="211" y="455"/>
                  </a:lnTo>
                  <a:lnTo>
                    <a:pt x="211" y="491"/>
                  </a:lnTo>
                  <a:lnTo>
                    <a:pt x="0" y="614"/>
                  </a:lnTo>
                  <a:lnTo>
                    <a:pt x="0" y="578"/>
                  </a:lnTo>
                  <a:close/>
                  <a:moveTo>
                    <a:pt x="0" y="703"/>
                  </a:moveTo>
                  <a:lnTo>
                    <a:pt x="211" y="582"/>
                  </a:lnTo>
                  <a:lnTo>
                    <a:pt x="211" y="616"/>
                  </a:lnTo>
                  <a:lnTo>
                    <a:pt x="0" y="739"/>
                  </a:lnTo>
                  <a:lnTo>
                    <a:pt x="0" y="703"/>
                  </a:lnTo>
                  <a:close/>
                  <a:moveTo>
                    <a:pt x="0" y="828"/>
                  </a:moveTo>
                  <a:lnTo>
                    <a:pt x="211" y="707"/>
                  </a:lnTo>
                  <a:lnTo>
                    <a:pt x="211" y="743"/>
                  </a:lnTo>
                  <a:lnTo>
                    <a:pt x="0" y="864"/>
                  </a:lnTo>
                  <a:lnTo>
                    <a:pt x="0" y="828"/>
                  </a:lnTo>
                  <a:close/>
                  <a:moveTo>
                    <a:pt x="0" y="955"/>
                  </a:moveTo>
                  <a:lnTo>
                    <a:pt x="211" y="832"/>
                  </a:lnTo>
                  <a:lnTo>
                    <a:pt x="211" y="868"/>
                  </a:lnTo>
                  <a:lnTo>
                    <a:pt x="0" y="989"/>
                  </a:lnTo>
                  <a:lnTo>
                    <a:pt x="0" y="955"/>
                  </a:lnTo>
                  <a:close/>
                  <a:moveTo>
                    <a:pt x="0" y="1080"/>
                  </a:moveTo>
                  <a:lnTo>
                    <a:pt x="211" y="957"/>
                  </a:lnTo>
                  <a:lnTo>
                    <a:pt x="211" y="993"/>
                  </a:lnTo>
                  <a:lnTo>
                    <a:pt x="0" y="1116"/>
                  </a:lnTo>
                  <a:lnTo>
                    <a:pt x="0" y="1080"/>
                  </a:lnTo>
                  <a:close/>
                </a:path>
              </a:pathLst>
            </a:custGeom>
            <a:solidFill>
              <a:srgbClr val="F5AF32"/>
            </a:solid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710812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hree Content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06F9-6A39-462E-B58D-BB9A9E67D59F}"/>
              </a:ext>
            </a:extLst>
          </p:cNvPr>
          <p:cNvSpPr>
            <a:spLocks noGrp="1"/>
          </p:cNvSpPr>
          <p:nvPr>
            <p:ph type="title"/>
          </p:nvPr>
        </p:nvSpPr>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6F724E5-5F1E-4228-A646-94143E54BD1E}"/>
              </a:ext>
            </a:extLst>
          </p:cNvPr>
          <p:cNvSpPr>
            <a:spLocks noGrp="1"/>
          </p:cNvSpPr>
          <p:nvPr>
            <p:ph sz="half" idx="1"/>
          </p:nvPr>
        </p:nvSpPr>
        <p:spPr>
          <a:xfrm>
            <a:off x="1416050" y="1557339"/>
            <a:ext cx="3167782"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Content Placeholder 3">
            <a:extLst>
              <a:ext uri="{FF2B5EF4-FFF2-40B4-BE49-F238E27FC236}">
                <a16:creationId xmlns:a16="http://schemas.microsoft.com/office/drawing/2014/main" id="{C0EFC8B5-64CC-4E7B-8BDF-ABD66DE1715B}"/>
              </a:ext>
            </a:extLst>
          </p:cNvPr>
          <p:cNvSpPr>
            <a:spLocks noGrp="1"/>
          </p:cNvSpPr>
          <p:nvPr>
            <p:ph sz="half" idx="2"/>
          </p:nvPr>
        </p:nvSpPr>
        <p:spPr>
          <a:xfrm>
            <a:off x="4799856" y="1557339"/>
            <a:ext cx="3168352"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a:extLst>
              <a:ext uri="{FF2B5EF4-FFF2-40B4-BE49-F238E27FC236}">
                <a16:creationId xmlns:a16="http://schemas.microsoft.com/office/drawing/2014/main" id="{3E64216A-3E2D-4A8B-B1CD-6CAC6ECD0F27}"/>
              </a:ext>
            </a:extLst>
          </p:cNvPr>
          <p:cNvSpPr>
            <a:spLocks noGrp="1"/>
          </p:cNvSpPr>
          <p:nvPr>
            <p:ph type="dt" sz="half" idx="10"/>
          </p:nvPr>
        </p:nvSpPr>
        <p:spPr/>
        <p:txBody>
          <a:bodyPr/>
          <a:lstStyle/>
          <a:p>
            <a:fld id="{B2A8C82D-9165-41E6-A6F0-99E2B0857169}" type="datetime1">
              <a:rPr lang="fi-FI" noProof="0" smtClean="0"/>
              <a:t>19.8.2024</a:t>
            </a:fld>
            <a:endParaRPr lang="fi-FI" noProof="0" dirty="0"/>
          </a:p>
        </p:txBody>
      </p:sp>
      <p:sp>
        <p:nvSpPr>
          <p:cNvPr id="6" name="Footer Placeholder 5">
            <a:extLst>
              <a:ext uri="{FF2B5EF4-FFF2-40B4-BE49-F238E27FC236}">
                <a16:creationId xmlns:a16="http://schemas.microsoft.com/office/drawing/2014/main" id="{029F34F4-637E-4A13-8D52-762CBF56051B}"/>
              </a:ext>
            </a:extLst>
          </p:cNvPr>
          <p:cNvSpPr>
            <a:spLocks noGrp="1"/>
          </p:cNvSpPr>
          <p:nvPr>
            <p:ph type="ftr" sz="quarter" idx="11"/>
          </p:nvPr>
        </p:nvSpPr>
        <p:spPr/>
        <p:txBody>
          <a:bodyPr/>
          <a:lstStyle/>
          <a:p>
            <a:r>
              <a:rPr lang="fi-FI" noProof="0"/>
              <a:t>Esityksen ja esittäjän nimi</a:t>
            </a:r>
            <a:endParaRPr lang="fi-FI" noProof="0" dirty="0"/>
          </a:p>
        </p:txBody>
      </p:sp>
      <p:sp>
        <p:nvSpPr>
          <p:cNvPr id="7" name="Slide Number Placeholder 6">
            <a:extLst>
              <a:ext uri="{FF2B5EF4-FFF2-40B4-BE49-F238E27FC236}">
                <a16:creationId xmlns:a16="http://schemas.microsoft.com/office/drawing/2014/main" id="{0A54AE50-4FE8-4A2F-9499-7CECC62B5E62}"/>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
        <p:nvSpPr>
          <p:cNvPr id="13" name="Content Placeholder 3">
            <a:extLst>
              <a:ext uri="{FF2B5EF4-FFF2-40B4-BE49-F238E27FC236}">
                <a16:creationId xmlns:a16="http://schemas.microsoft.com/office/drawing/2014/main" id="{C0EFC8B5-64CC-4E7B-8BDF-ABD66DE1715B}"/>
              </a:ext>
            </a:extLst>
          </p:cNvPr>
          <p:cNvSpPr>
            <a:spLocks noGrp="1"/>
          </p:cNvSpPr>
          <p:nvPr>
            <p:ph sz="half" idx="13"/>
          </p:nvPr>
        </p:nvSpPr>
        <p:spPr>
          <a:xfrm>
            <a:off x="8184231" y="1557339"/>
            <a:ext cx="3167981" cy="46085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grpSp>
        <p:nvGrpSpPr>
          <p:cNvPr id="9" name="Group 8">
            <a:extLst>
              <a:ext uri="{C183D7F6-B498-43B3-948B-1728B52AA6E4}">
                <adec:decorative xmlns:adec="http://schemas.microsoft.com/office/drawing/2017/decorative" val="1"/>
              </a:ext>
            </a:extLst>
          </p:cNvPr>
          <p:cNvGrpSpPr/>
          <p:nvPr userDrawn="1"/>
        </p:nvGrpSpPr>
        <p:grpSpPr>
          <a:xfrm>
            <a:off x="334963" y="333375"/>
            <a:ext cx="865373" cy="864000"/>
            <a:chOff x="334963" y="333375"/>
            <a:chExt cx="865373" cy="864000"/>
          </a:xfrm>
        </p:grpSpPr>
        <p:sp>
          <p:nvSpPr>
            <p:cNvPr id="10" name="Rectangle 9"/>
            <p:cNvSpPr/>
            <p:nvPr userDrawn="1"/>
          </p:nvSpPr>
          <p:spPr>
            <a:xfrm>
              <a:off x="334963" y="333375"/>
              <a:ext cx="864493"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noProof="0" dirty="0"/>
            </a:p>
          </p:txBody>
        </p:sp>
        <p:sp>
          <p:nvSpPr>
            <p:cNvPr id="11" name="Freeform 6"/>
            <p:cNvSpPr>
              <a:spLocks noChangeAspect="1" noEditPoints="1"/>
            </p:cNvSpPr>
            <p:nvPr userDrawn="1"/>
          </p:nvSpPr>
          <p:spPr bwMode="auto">
            <a:xfrm>
              <a:off x="334963" y="333375"/>
              <a:ext cx="865373" cy="864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grpSp>
      <p:grpSp>
        <p:nvGrpSpPr>
          <p:cNvPr id="12" name="Group 11"/>
          <p:cNvGrpSpPr/>
          <p:nvPr userDrawn="1"/>
        </p:nvGrpSpPr>
        <p:grpSpPr>
          <a:xfrm>
            <a:off x="11856640" y="0"/>
            <a:ext cx="335360" cy="6858000"/>
            <a:chOff x="11856640" y="0"/>
            <a:chExt cx="335360" cy="6858000"/>
          </a:xfrm>
        </p:grpSpPr>
        <p:sp>
          <p:nvSpPr>
            <p:cNvPr id="14" name="Rectangle 13"/>
            <p:cNvSpPr/>
            <p:nvPr userDrawn="1"/>
          </p:nvSpPr>
          <p:spPr>
            <a:xfrm flipH="1">
              <a:off x="11856640" y="0"/>
              <a:ext cx="33536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Freeform 11"/>
            <p:cNvSpPr>
              <a:spLocks noEditPoints="1"/>
            </p:cNvSpPr>
            <p:nvPr userDrawn="1"/>
          </p:nvSpPr>
          <p:spPr bwMode="auto">
            <a:xfrm>
              <a:off x="11857038" y="0"/>
              <a:ext cx="334962" cy="6858000"/>
            </a:xfrm>
            <a:custGeom>
              <a:avLst/>
              <a:gdLst>
                <a:gd name="T0" fmla="*/ 0 w 211"/>
                <a:gd name="T1" fmla="*/ 3835 h 4320"/>
                <a:gd name="T2" fmla="*/ 211 w 211"/>
                <a:gd name="T3" fmla="*/ 3873 h 4320"/>
                <a:gd name="T4" fmla="*/ 211 w 211"/>
                <a:gd name="T5" fmla="*/ 3837 h 4320"/>
                <a:gd name="T6" fmla="*/ 0 w 211"/>
                <a:gd name="T7" fmla="*/ 4121 h 4320"/>
                <a:gd name="T8" fmla="*/ 211 w 211"/>
                <a:gd name="T9" fmla="*/ 4000 h 4320"/>
                <a:gd name="T10" fmla="*/ 211 w 211"/>
                <a:gd name="T11" fmla="*/ 4125 h 4320"/>
                <a:gd name="T12" fmla="*/ 27 w 211"/>
                <a:gd name="T13" fmla="*/ 4320 h 4320"/>
                <a:gd name="T14" fmla="*/ 27 w 211"/>
                <a:gd name="T15" fmla="*/ 4320 h 4320"/>
                <a:gd name="T16" fmla="*/ 91 w 211"/>
                <a:gd name="T17" fmla="*/ 4320 h 4320"/>
                <a:gd name="T18" fmla="*/ 211 w 211"/>
                <a:gd name="T19" fmla="*/ 3215 h 4320"/>
                <a:gd name="T20" fmla="*/ 0 w 211"/>
                <a:gd name="T21" fmla="*/ 3335 h 4320"/>
                <a:gd name="T22" fmla="*/ 211 w 211"/>
                <a:gd name="T23" fmla="*/ 3376 h 4320"/>
                <a:gd name="T24" fmla="*/ 0 w 211"/>
                <a:gd name="T25" fmla="*/ 3587 h 4320"/>
                <a:gd name="T26" fmla="*/ 0 w 211"/>
                <a:gd name="T27" fmla="*/ 3621 h 4320"/>
                <a:gd name="T28" fmla="*/ 211 w 211"/>
                <a:gd name="T29" fmla="*/ 3589 h 4320"/>
                <a:gd name="T30" fmla="*/ 0 w 211"/>
                <a:gd name="T31" fmla="*/ 3712 h 4320"/>
                <a:gd name="T32" fmla="*/ 211 w 211"/>
                <a:gd name="T33" fmla="*/ 3124 h 4320"/>
                <a:gd name="T34" fmla="*/ 0 w 211"/>
                <a:gd name="T35" fmla="*/ 2584 h 4320"/>
                <a:gd name="T36" fmla="*/ 0 w 211"/>
                <a:gd name="T37" fmla="*/ 2617 h 4320"/>
                <a:gd name="T38" fmla="*/ 211 w 211"/>
                <a:gd name="T39" fmla="*/ 2586 h 4320"/>
                <a:gd name="T40" fmla="*/ 0 w 211"/>
                <a:gd name="T41" fmla="*/ 2708 h 4320"/>
                <a:gd name="T42" fmla="*/ 211 w 211"/>
                <a:gd name="T43" fmla="*/ 2747 h 4320"/>
                <a:gd name="T44" fmla="*/ 0 w 211"/>
                <a:gd name="T45" fmla="*/ 2958 h 4320"/>
                <a:gd name="T46" fmla="*/ 0 w 211"/>
                <a:gd name="T47" fmla="*/ 2994 h 4320"/>
                <a:gd name="T48" fmla="*/ 211 w 211"/>
                <a:gd name="T49" fmla="*/ 2963 h 4320"/>
                <a:gd name="T50" fmla="*/ 0 w 211"/>
                <a:gd name="T51" fmla="*/ 3085 h 4320"/>
                <a:gd name="T52" fmla="*/ 211 w 211"/>
                <a:gd name="T53" fmla="*/ 1241 h 4320"/>
                <a:gd name="T54" fmla="*/ 0 w 211"/>
                <a:gd name="T55" fmla="*/ 1578 h 4320"/>
                <a:gd name="T56" fmla="*/ 0 w 211"/>
                <a:gd name="T57" fmla="*/ 1614 h 4320"/>
                <a:gd name="T58" fmla="*/ 211 w 211"/>
                <a:gd name="T59" fmla="*/ 1582 h 4320"/>
                <a:gd name="T60" fmla="*/ 0 w 211"/>
                <a:gd name="T61" fmla="*/ 1705 h 4320"/>
                <a:gd name="T62" fmla="*/ 211 w 211"/>
                <a:gd name="T63" fmla="*/ 1743 h 4320"/>
                <a:gd name="T64" fmla="*/ 0 w 211"/>
                <a:gd name="T65" fmla="*/ 1955 h 4320"/>
                <a:gd name="T66" fmla="*/ 0 w 211"/>
                <a:gd name="T67" fmla="*/ 1991 h 4320"/>
                <a:gd name="T68" fmla="*/ 211 w 211"/>
                <a:gd name="T69" fmla="*/ 1959 h 4320"/>
                <a:gd name="T70" fmla="*/ 0 w 211"/>
                <a:gd name="T71" fmla="*/ 2080 h 4320"/>
                <a:gd name="T72" fmla="*/ 211 w 211"/>
                <a:gd name="T73" fmla="*/ 2120 h 4320"/>
                <a:gd name="T74" fmla="*/ 0 w 211"/>
                <a:gd name="T75" fmla="*/ 2332 h 4320"/>
                <a:gd name="T76" fmla="*/ 0 w 211"/>
                <a:gd name="T77" fmla="*/ 2368 h 4320"/>
                <a:gd name="T78" fmla="*/ 211 w 211"/>
                <a:gd name="T79" fmla="*/ 2336 h 4320"/>
                <a:gd name="T80" fmla="*/ 0 w 211"/>
                <a:gd name="T81" fmla="*/ 2456 h 4320"/>
                <a:gd name="T82" fmla="*/ 211 w 211"/>
                <a:gd name="T83" fmla="*/ 1368 h 4320"/>
                <a:gd name="T84" fmla="*/ 0 w 211"/>
                <a:gd name="T85" fmla="*/ 1205 h 4320"/>
                <a:gd name="T86" fmla="*/ 0 w 211"/>
                <a:gd name="T87" fmla="*/ 1241 h 4320"/>
                <a:gd name="T88" fmla="*/ 133 w 211"/>
                <a:gd name="T89" fmla="*/ 0 h 4320"/>
                <a:gd name="T90" fmla="*/ 0 w 211"/>
                <a:gd name="T91" fmla="*/ 76 h 4320"/>
                <a:gd name="T92" fmla="*/ 211 w 211"/>
                <a:gd name="T93" fmla="*/ 114 h 4320"/>
                <a:gd name="T94" fmla="*/ 0 w 211"/>
                <a:gd name="T95" fmla="*/ 326 h 4320"/>
                <a:gd name="T96" fmla="*/ 0 w 211"/>
                <a:gd name="T97" fmla="*/ 362 h 4320"/>
                <a:gd name="T98" fmla="*/ 211 w 211"/>
                <a:gd name="T99" fmla="*/ 330 h 4320"/>
                <a:gd name="T100" fmla="*/ 0 w 211"/>
                <a:gd name="T101" fmla="*/ 453 h 4320"/>
                <a:gd name="T102" fmla="*/ 211 w 211"/>
                <a:gd name="T103" fmla="*/ 491 h 4320"/>
                <a:gd name="T104" fmla="*/ 0 w 211"/>
                <a:gd name="T105" fmla="*/ 703 h 4320"/>
                <a:gd name="T106" fmla="*/ 0 w 211"/>
                <a:gd name="T107" fmla="*/ 739 h 4320"/>
                <a:gd name="T108" fmla="*/ 211 w 211"/>
                <a:gd name="T109" fmla="*/ 707 h 4320"/>
                <a:gd name="T110" fmla="*/ 0 w 211"/>
                <a:gd name="T111" fmla="*/ 828 h 4320"/>
                <a:gd name="T112" fmla="*/ 211 w 211"/>
                <a:gd name="T113" fmla="*/ 868 h 4320"/>
                <a:gd name="T114" fmla="*/ 0 w 211"/>
                <a:gd name="T115" fmla="*/ 1080 h 4320"/>
                <a:gd name="T116" fmla="*/ 0 w 211"/>
                <a:gd name="T117" fmla="*/ 111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1" h="4320">
                  <a:moveTo>
                    <a:pt x="211" y="3748"/>
                  </a:moveTo>
                  <a:lnTo>
                    <a:pt x="0" y="3871"/>
                  </a:lnTo>
                  <a:lnTo>
                    <a:pt x="0" y="3835"/>
                  </a:lnTo>
                  <a:lnTo>
                    <a:pt x="211" y="3712"/>
                  </a:lnTo>
                  <a:lnTo>
                    <a:pt x="211" y="3748"/>
                  </a:lnTo>
                  <a:close/>
                  <a:moveTo>
                    <a:pt x="211" y="3873"/>
                  </a:moveTo>
                  <a:lnTo>
                    <a:pt x="0" y="3996"/>
                  </a:lnTo>
                  <a:lnTo>
                    <a:pt x="0" y="3960"/>
                  </a:lnTo>
                  <a:lnTo>
                    <a:pt x="211" y="3837"/>
                  </a:lnTo>
                  <a:lnTo>
                    <a:pt x="211" y="3873"/>
                  </a:lnTo>
                  <a:close/>
                  <a:moveTo>
                    <a:pt x="211" y="4000"/>
                  </a:moveTo>
                  <a:lnTo>
                    <a:pt x="0" y="4121"/>
                  </a:lnTo>
                  <a:lnTo>
                    <a:pt x="0" y="4085"/>
                  </a:lnTo>
                  <a:lnTo>
                    <a:pt x="211" y="3964"/>
                  </a:lnTo>
                  <a:lnTo>
                    <a:pt x="211" y="4000"/>
                  </a:lnTo>
                  <a:close/>
                  <a:moveTo>
                    <a:pt x="0" y="4210"/>
                  </a:moveTo>
                  <a:lnTo>
                    <a:pt x="211" y="4089"/>
                  </a:lnTo>
                  <a:lnTo>
                    <a:pt x="211" y="4125"/>
                  </a:lnTo>
                  <a:lnTo>
                    <a:pt x="0" y="4246"/>
                  </a:lnTo>
                  <a:lnTo>
                    <a:pt x="0" y="4210"/>
                  </a:lnTo>
                  <a:close/>
                  <a:moveTo>
                    <a:pt x="27" y="4320"/>
                  </a:moveTo>
                  <a:lnTo>
                    <a:pt x="91" y="4320"/>
                  </a:lnTo>
                  <a:lnTo>
                    <a:pt x="30" y="4320"/>
                  </a:lnTo>
                  <a:lnTo>
                    <a:pt x="27" y="4320"/>
                  </a:lnTo>
                  <a:lnTo>
                    <a:pt x="211" y="4214"/>
                  </a:lnTo>
                  <a:lnTo>
                    <a:pt x="211" y="4250"/>
                  </a:lnTo>
                  <a:lnTo>
                    <a:pt x="91" y="4320"/>
                  </a:lnTo>
                  <a:lnTo>
                    <a:pt x="27" y="4320"/>
                  </a:lnTo>
                  <a:close/>
                  <a:moveTo>
                    <a:pt x="0" y="3335"/>
                  </a:moveTo>
                  <a:lnTo>
                    <a:pt x="211" y="3215"/>
                  </a:lnTo>
                  <a:lnTo>
                    <a:pt x="211" y="3248"/>
                  </a:lnTo>
                  <a:lnTo>
                    <a:pt x="0" y="3371"/>
                  </a:lnTo>
                  <a:lnTo>
                    <a:pt x="0" y="3335"/>
                  </a:lnTo>
                  <a:close/>
                  <a:moveTo>
                    <a:pt x="0" y="3460"/>
                  </a:moveTo>
                  <a:lnTo>
                    <a:pt x="211" y="3340"/>
                  </a:lnTo>
                  <a:lnTo>
                    <a:pt x="211" y="3376"/>
                  </a:lnTo>
                  <a:lnTo>
                    <a:pt x="0" y="3496"/>
                  </a:lnTo>
                  <a:lnTo>
                    <a:pt x="0" y="3460"/>
                  </a:lnTo>
                  <a:close/>
                  <a:moveTo>
                    <a:pt x="0" y="3587"/>
                  </a:moveTo>
                  <a:lnTo>
                    <a:pt x="211" y="3464"/>
                  </a:lnTo>
                  <a:lnTo>
                    <a:pt x="211" y="3500"/>
                  </a:lnTo>
                  <a:lnTo>
                    <a:pt x="0" y="3621"/>
                  </a:lnTo>
                  <a:lnTo>
                    <a:pt x="0" y="3587"/>
                  </a:lnTo>
                  <a:close/>
                  <a:moveTo>
                    <a:pt x="0" y="3712"/>
                  </a:moveTo>
                  <a:lnTo>
                    <a:pt x="211" y="3589"/>
                  </a:lnTo>
                  <a:lnTo>
                    <a:pt x="211" y="3625"/>
                  </a:lnTo>
                  <a:lnTo>
                    <a:pt x="0" y="3748"/>
                  </a:lnTo>
                  <a:lnTo>
                    <a:pt x="0" y="3712"/>
                  </a:lnTo>
                  <a:close/>
                  <a:moveTo>
                    <a:pt x="0" y="3210"/>
                  </a:moveTo>
                  <a:lnTo>
                    <a:pt x="211" y="3088"/>
                  </a:lnTo>
                  <a:lnTo>
                    <a:pt x="211" y="3124"/>
                  </a:lnTo>
                  <a:lnTo>
                    <a:pt x="0" y="3246"/>
                  </a:lnTo>
                  <a:lnTo>
                    <a:pt x="0" y="3210"/>
                  </a:lnTo>
                  <a:close/>
                  <a:moveTo>
                    <a:pt x="0" y="2584"/>
                  </a:moveTo>
                  <a:lnTo>
                    <a:pt x="211" y="2461"/>
                  </a:lnTo>
                  <a:lnTo>
                    <a:pt x="211" y="2497"/>
                  </a:lnTo>
                  <a:lnTo>
                    <a:pt x="0" y="2617"/>
                  </a:lnTo>
                  <a:lnTo>
                    <a:pt x="0" y="2584"/>
                  </a:lnTo>
                  <a:close/>
                  <a:moveTo>
                    <a:pt x="0" y="2708"/>
                  </a:moveTo>
                  <a:lnTo>
                    <a:pt x="211" y="2586"/>
                  </a:lnTo>
                  <a:lnTo>
                    <a:pt x="211" y="2622"/>
                  </a:lnTo>
                  <a:lnTo>
                    <a:pt x="0" y="2744"/>
                  </a:lnTo>
                  <a:lnTo>
                    <a:pt x="0" y="2708"/>
                  </a:lnTo>
                  <a:close/>
                  <a:moveTo>
                    <a:pt x="0" y="2833"/>
                  </a:moveTo>
                  <a:lnTo>
                    <a:pt x="211" y="2713"/>
                  </a:lnTo>
                  <a:lnTo>
                    <a:pt x="211" y="2747"/>
                  </a:lnTo>
                  <a:lnTo>
                    <a:pt x="0" y="2869"/>
                  </a:lnTo>
                  <a:lnTo>
                    <a:pt x="0" y="2833"/>
                  </a:lnTo>
                  <a:close/>
                  <a:moveTo>
                    <a:pt x="0" y="2958"/>
                  </a:moveTo>
                  <a:lnTo>
                    <a:pt x="211" y="2838"/>
                  </a:lnTo>
                  <a:lnTo>
                    <a:pt x="211" y="2874"/>
                  </a:lnTo>
                  <a:lnTo>
                    <a:pt x="0" y="2994"/>
                  </a:lnTo>
                  <a:lnTo>
                    <a:pt x="0" y="2958"/>
                  </a:lnTo>
                  <a:close/>
                  <a:moveTo>
                    <a:pt x="0" y="3085"/>
                  </a:moveTo>
                  <a:lnTo>
                    <a:pt x="211" y="2963"/>
                  </a:lnTo>
                  <a:lnTo>
                    <a:pt x="211" y="2999"/>
                  </a:lnTo>
                  <a:lnTo>
                    <a:pt x="0" y="3119"/>
                  </a:lnTo>
                  <a:lnTo>
                    <a:pt x="0" y="3085"/>
                  </a:lnTo>
                  <a:close/>
                  <a:moveTo>
                    <a:pt x="0" y="1328"/>
                  </a:moveTo>
                  <a:lnTo>
                    <a:pt x="211" y="1205"/>
                  </a:lnTo>
                  <a:lnTo>
                    <a:pt x="211" y="1241"/>
                  </a:lnTo>
                  <a:lnTo>
                    <a:pt x="0" y="1364"/>
                  </a:lnTo>
                  <a:lnTo>
                    <a:pt x="0" y="1328"/>
                  </a:lnTo>
                  <a:close/>
                  <a:moveTo>
                    <a:pt x="0" y="1578"/>
                  </a:moveTo>
                  <a:lnTo>
                    <a:pt x="211" y="1457"/>
                  </a:lnTo>
                  <a:lnTo>
                    <a:pt x="211" y="1493"/>
                  </a:lnTo>
                  <a:lnTo>
                    <a:pt x="0" y="1614"/>
                  </a:lnTo>
                  <a:lnTo>
                    <a:pt x="0" y="1578"/>
                  </a:lnTo>
                  <a:close/>
                  <a:moveTo>
                    <a:pt x="0" y="1705"/>
                  </a:moveTo>
                  <a:lnTo>
                    <a:pt x="211" y="1582"/>
                  </a:lnTo>
                  <a:lnTo>
                    <a:pt x="211" y="1618"/>
                  </a:lnTo>
                  <a:lnTo>
                    <a:pt x="0" y="1741"/>
                  </a:lnTo>
                  <a:lnTo>
                    <a:pt x="0" y="1705"/>
                  </a:lnTo>
                  <a:close/>
                  <a:moveTo>
                    <a:pt x="0" y="1830"/>
                  </a:moveTo>
                  <a:lnTo>
                    <a:pt x="211" y="1707"/>
                  </a:lnTo>
                  <a:lnTo>
                    <a:pt x="211" y="1743"/>
                  </a:lnTo>
                  <a:lnTo>
                    <a:pt x="0" y="1866"/>
                  </a:lnTo>
                  <a:lnTo>
                    <a:pt x="0" y="1830"/>
                  </a:lnTo>
                  <a:close/>
                  <a:moveTo>
                    <a:pt x="0" y="1955"/>
                  </a:moveTo>
                  <a:lnTo>
                    <a:pt x="211" y="1834"/>
                  </a:lnTo>
                  <a:lnTo>
                    <a:pt x="211" y="1870"/>
                  </a:lnTo>
                  <a:lnTo>
                    <a:pt x="0" y="1991"/>
                  </a:lnTo>
                  <a:lnTo>
                    <a:pt x="0" y="1955"/>
                  </a:lnTo>
                  <a:close/>
                  <a:moveTo>
                    <a:pt x="0" y="2080"/>
                  </a:moveTo>
                  <a:lnTo>
                    <a:pt x="211" y="1959"/>
                  </a:lnTo>
                  <a:lnTo>
                    <a:pt x="211" y="1995"/>
                  </a:lnTo>
                  <a:lnTo>
                    <a:pt x="0" y="2116"/>
                  </a:lnTo>
                  <a:lnTo>
                    <a:pt x="0" y="2080"/>
                  </a:lnTo>
                  <a:close/>
                  <a:moveTo>
                    <a:pt x="0" y="2207"/>
                  </a:moveTo>
                  <a:lnTo>
                    <a:pt x="211" y="2084"/>
                  </a:lnTo>
                  <a:lnTo>
                    <a:pt x="211" y="2120"/>
                  </a:lnTo>
                  <a:lnTo>
                    <a:pt x="0" y="2243"/>
                  </a:lnTo>
                  <a:lnTo>
                    <a:pt x="0" y="2207"/>
                  </a:lnTo>
                  <a:close/>
                  <a:moveTo>
                    <a:pt x="0" y="2332"/>
                  </a:moveTo>
                  <a:lnTo>
                    <a:pt x="211" y="2209"/>
                  </a:lnTo>
                  <a:lnTo>
                    <a:pt x="211" y="2245"/>
                  </a:lnTo>
                  <a:lnTo>
                    <a:pt x="0" y="2368"/>
                  </a:lnTo>
                  <a:lnTo>
                    <a:pt x="0" y="2332"/>
                  </a:lnTo>
                  <a:close/>
                  <a:moveTo>
                    <a:pt x="0" y="2456"/>
                  </a:moveTo>
                  <a:lnTo>
                    <a:pt x="211" y="2336"/>
                  </a:lnTo>
                  <a:lnTo>
                    <a:pt x="211" y="2372"/>
                  </a:lnTo>
                  <a:lnTo>
                    <a:pt x="0" y="2492"/>
                  </a:lnTo>
                  <a:lnTo>
                    <a:pt x="0" y="2456"/>
                  </a:lnTo>
                  <a:close/>
                  <a:moveTo>
                    <a:pt x="0" y="1453"/>
                  </a:moveTo>
                  <a:lnTo>
                    <a:pt x="211" y="1332"/>
                  </a:lnTo>
                  <a:lnTo>
                    <a:pt x="211" y="1368"/>
                  </a:lnTo>
                  <a:lnTo>
                    <a:pt x="0" y="1489"/>
                  </a:lnTo>
                  <a:lnTo>
                    <a:pt x="0" y="1453"/>
                  </a:lnTo>
                  <a:close/>
                  <a:moveTo>
                    <a:pt x="0" y="1205"/>
                  </a:moveTo>
                  <a:lnTo>
                    <a:pt x="211" y="1084"/>
                  </a:lnTo>
                  <a:lnTo>
                    <a:pt x="211" y="1118"/>
                  </a:lnTo>
                  <a:lnTo>
                    <a:pt x="0" y="1241"/>
                  </a:lnTo>
                  <a:lnTo>
                    <a:pt x="0" y="1205"/>
                  </a:lnTo>
                  <a:close/>
                  <a:moveTo>
                    <a:pt x="0" y="76"/>
                  </a:moveTo>
                  <a:lnTo>
                    <a:pt x="133" y="0"/>
                  </a:lnTo>
                  <a:lnTo>
                    <a:pt x="195" y="0"/>
                  </a:lnTo>
                  <a:lnTo>
                    <a:pt x="0" y="112"/>
                  </a:lnTo>
                  <a:lnTo>
                    <a:pt x="0" y="76"/>
                  </a:lnTo>
                  <a:close/>
                  <a:moveTo>
                    <a:pt x="0" y="201"/>
                  </a:moveTo>
                  <a:lnTo>
                    <a:pt x="211" y="80"/>
                  </a:lnTo>
                  <a:lnTo>
                    <a:pt x="211" y="114"/>
                  </a:lnTo>
                  <a:lnTo>
                    <a:pt x="0" y="237"/>
                  </a:lnTo>
                  <a:lnTo>
                    <a:pt x="0" y="201"/>
                  </a:lnTo>
                  <a:close/>
                  <a:moveTo>
                    <a:pt x="0" y="326"/>
                  </a:moveTo>
                  <a:lnTo>
                    <a:pt x="211" y="205"/>
                  </a:lnTo>
                  <a:lnTo>
                    <a:pt x="211" y="241"/>
                  </a:lnTo>
                  <a:lnTo>
                    <a:pt x="0" y="362"/>
                  </a:lnTo>
                  <a:lnTo>
                    <a:pt x="0" y="326"/>
                  </a:lnTo>
                  <a:close/>
                  <a:moveTo>
                    <a:pt x="0" y="453"/>
                  </a:moveTo>
                  <a:lnTo>
                    <a:pt x="211" y="330"/>
                  </a:lnTo>
                  <a:lnTo>
                    <a:pt x="211" y="366"/>
                  </a:lnTo>
                  <a:lnTo>
                    <a:pt x="0" y="487"/>
                  </a:lnTo>
                  <a:lnTo>
                    <a:pt x="0" y="453"/>
                  </a:lnTo>
                  <a:close/>
                  <a:moveTo>
                    <a:pt x="0" y="578"/>
                  </a:moveTo>
                  <a:lnTo>
                    <a:pt x="211" y="455"/>
                  </a:lnTo>
                  <a:lnTo>
                    <a:pt x="211" y="491"/>
                  </a:lnTo>
                  <a:lnTo>
                    <a:pt x="0" y="614"/>
                  </a:lnTo>
                  <a:lnTo>
                    <a:pt x="0" y="578"/>
                  </a:lnTo>
                  <a:close/>
                  <a:moveTo>
                    <a:pt x="0" y="703"/>
                  </a:moveTo>
                  <a:lnTo>
                    <a:pt x="211" y="582"/>
                  </a:lnTo>
                  <a:lnTo>
                    <a:pt x="211" y="616"/>
                  </a:lnTo>
                  <a:lnTo>
                    <a:pt x="0" y="739"/>
                  </a:lnTo>
                  <a:lnTo>
                    <a:pt x="0" y="703"/>
                  </a:lnTo>
                  <a:close/>
                  <a:moveTo>
                    <a:pt x="0" y="828"/>
                  </a:moveTo>
                  <a:lnTo>
                    <a:pt x="211" y="707"/>
                  </a:lnTo>
                  <a:lnTo>
                    <a:pt x="211" y="743"/>
                  </a:lnTo>
                  <a:lnTo>
                    <a:pt x="0" y="864"/>
                  </a:lnTo>
                  <a:lnTo>
                    <a:pt x="0" y="828"/>
                  </a:lnTo>
                  <a:close/>
                  <a:moveTo>
                    <a:pt x="0" y="955"/>
                  </a:moveTo>
                  <a:lnTo>
                    <a:pt x="211" y="832"/>
                  </a:lnTo>
                  <a:lnTo>
                    <a:pt x="211" y="868"/>
                  </a:lnTo>
                  <a:lnTo>
                    <a:pt x="0" y="989"/>
                  </a:lnTo>
                  <a:lnTo>
                    <a:pt x="0" y="955"/>
                  </a:lnTo>
                  <a:close/>
                  <a:moveTo>
                    <a:pt x="0" y="1080"/>
                  </a:moveTo>
                  <a:lnTo>
                    <a:pt x="211" y="957"/>
                  </a:lnTo>
                  <a:lnTo>
                    <a:pt x="211" y="993"/>
                  </a:lnTo>
                  <a:lnTo>
                    <a:pt x="0" y="1116"/>
                  </a:lnTo>
                  <a:lnTo>
                    <a:pt x="0" y="1080"/>
                  </a:lnTo>
                  <a:close/>
                </a:path>
              </a:pathLst>
            </a:custGeom>
            <a:solidFill>
              <a:srgbClr val="F5AF32"/>
            </a:solid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12668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C4109-0C45-4F8C-9E98-D9BA7F655C86}"/>
              </a:ext>
            </a:extLst>
          </p:cNvPr>
          <p:cNvSpPr>
            <a:spLocks noGrp="1"/>
          </p:cNvSpPr>
          <p:nvPr>
            <p:ph type="title"/>
          </p:nvPr>
        </p:nvSpPr>
        <p:spPr/>
        <p:txBody>
          <a:bodyPr/>
          <a:lstStyle/>
          <a:p>
            <a:r>
              <a:rPr lang="fi-FI" noProof="0"/>
              <a:t>Muokkaa ots. perustyyl. napsautt.</a:t>
            </a:r>
            <a:endParaRPr lang="fi-FI" noProof="0" dirty="0"/>
          </a:p>
        </p:txBody>
      </p:sp>
      <p:sp>
        <p:nvSpPr>
          <p:cNvPr id="3" name="Date Placeholder 2">
            <a:extLst>
              <a:ext uri="{FF2B5EF4-FFF2-40B4-BE49-F238E27FC236}">
                <a16:creationId xmlns:a16="http://schemas.microsoft.com/office/drawing/2014/main" id="{7376F886-75AF-4C43-B2D4-4691ED975D91}"/>
              </a:ext>
            </a:extLst>
          </p:cNvPr>
          <p:cNvSpPr>
            <a:spLocks noGrp="1"/>
          </p:cNvSpPr>
          <p:nvPr>
            <p:ph type="dt" sz="half" idx="10"/>
          </p:nvPr>
        </p:nvSpPr>
        <p:spPr/>
        <p:txBody>
          <a:bodyPr/>
          <a:lstStyle/>
          <a:p>
            <a:fld id="{C9499377-3723-41CE-8644-EF86F0FB8490}" type="datetime1">
              <a:rPr lang="fi-FI" noProof="0" smtClean="0"/>
              <a:t>19.8.2024</a:t>
            </a:fld>
            <a:endParaRPr lang="fi-FI" noProof="0" dirty="0"/>
          </a:p>
        </p:txBody>
      </p:sp>
      <p:sp>
        <p:nvSpPr>
          <p:cNvPr id="4" name="Footer Placeholder 3">
            <a:extLst>
              <a:ext uri="{FF2B5EF4-FFF2-40B4-BE49-F238E27FC236}">
                <a16:creationId xmlns:a16="http://schemas.microsoft.com/office/drawing/2014/main" id="{7FB2AB60-4E08-4326-9D01-9CC9BBB6CA35}"/>
              </a:ext>
            </a:extLst>
          </p:cNvPr>
          <p:cNvSpPr>
            <a:spLocks noGrp="1"/>
          </p:cNvSpPr>
          <p:nvPr>
            <p:ph type="ftr" sz="quarter" idx="11"/>
          </p:nvPr>
        </p:nvSpPr>
        <p:spPr/>
        <p:txBody>
          <a:bodyPr/>
          <a:lstStyle/>
          <a:p>
            <a:r>
              <a:rPr lang="fi-FI" noProof="0"/>
              <a:t>Esityksen ja esittäjän nimi</a:t>
            </a:r>
            <a:endParaRPr lang="fi-FI" noProof="0" dirty="0"/>
          </a:p>
        </p:txBody>
      </p:sp>
      <p:sp>
        <p:nvSpPr>
          <p:cNvPr id="5" name="Slide Number Placeholder 4">
            <a:extLst>
              <a:ext uri="{FF2B5EF4-FFF2-40B4-BE49-F238E27FC236}">
                <a16:creationId xmlns:a16="http://schemas.microsoft.com/office/drawing/2014/main" id="{819AD862-AAD7-4BC8-A4F6-AE8470690E19}"/>
              </a:ext>
            </a:extLst>
          </p:cNvPr>
          <p:cNvSpPr>
            <a:spLocks noGrp="1"/>
          </p:cNvSpPr>
          <p:nvPr>
            <p:ph type="sldNum" sz="quarter" idx="12"/>
          </p:nvPr>
        </p:nvSpPr>
        <p:spPr/>
        <p:txBody>
          <a:bodyPr/>
          <a:lstStyle/>
          <a:p>
            <a:fld id="{5DE7B5AE-1463-4A08-9B0E-AEB5B23D18B5}" type="slidenum">
              <a:rPr lang="fi-FI" noProof="0" smtClean="0"/>
              <a:t>‹#›</a:t>
            </a:fld>
            <a:endParaRPr lang="fi-FI" noProof="0" dirty="0"/>
          </a:p>
        </p:txBody>
      </p:sp>
    </p:spTree>
    <p:extLst>
      <p:ext uri="{BB962C8B-B14F-4D97-AF65-F5344CB8AC3E}">
        <p14:creationId xmlns:p14="http://schemas.microsoft.com/office/powerpoint/2010/main" val="2249056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0B4077-671F-418D-B0A8-52D98624FF11}"/>
              </a:ext>
            </a:extLst>
          </p:cNvPr>
          <p:cNvSpPr>
            <a:spLocks noGrp="1"/>
          </p:cNvSpPr>
          <p:nvPr>
            <p:ph type="dt" sz="half" idx="10"/>
          </p:nvPr>
        </p:nvSpPr>
        <p:spPr/>
        <p:txBody>
          <a:bodyPr/>
          <a:lstStyle/>
          <a:p>
            <a:fld id="{A01B63CE-4123-423F-BA13-E473C77E0721}" type="datetime1">
              <a:rPr lang="fi-FI" smtClean="0"/>
              <a:t>19.8.2024</a:t>
            </a:fld>
            <a:endParaRPr lang="fi-FI"/>
          </a:p>
        </p:txBody>
      </p:sp>
      <p:sp>
        <p:nvSpPr>
          <p:cNvPr id="3" name="Footer Placeholder 2">
            <a:extLst>
              <a:ext uri="{FF2B5EF4-FFF2-40B4-BE49-F238E27FC236}">
                <a16:creationId xmlns:a16="http://schemas.microsoft.com/office/drawing/2014/main" id="{80CB6339-EA50-4AC5-95BC-088DBC46983C}"/>
              </a:ext>
            </a:extLst>
          </p:cNvPr>
          <p:cNvSpPr>
            <a:spLocks noGrp="1"/>
          </p:cNvSpPr>
          <p:nvPr>
            <p:ph type="ftr" sz="quarter" idx="11"/>
          </p:nvPr>
        </p:nvSpPr>
        <p:spPr/>
        <p:txBody>
          <a:bodyPr/>
          <a:lstStyle/>
          <a:p>
            <a:r>
              <a:rPr lang="fi-FI"/>
              <a:t>Esityksen ja esittäjän nimi</a:t>
            </a:r>
          </a:p>
        </p:txBody>
      </p:sp>
      <p:sp>
        <p:nvSpPr>
          <p:cNvPr id="4" name="Slide Number Placeholder 3">
            <a:extLst>
              <a:ext uri="{FF2B5EF4-FFF2-40B4-BE49-F238E27FC236}">
                <a16:creationId xmlns:a16="http://schemas.microsoft.com/office/drawing/2014/main" id="{6B68F2EF-FFB5-4292-A9E3-6FB49BEEA19B}"/>
              </a:ext>
            </a:extLst>
          </p:cNvPr>
          <p:cNvSpPr>
            <a:spLocks noGrp="1"/>
          </p:cNvSpPr>
          <p:nvPr>
            <p:ph type="sldNum" sz="quarter" idx="12"/>
          </p:nvPr>
        </p:nvSpPr>
        <p:spPr/>
        <p:txBody>
          <a:bodyPr/>
          <a:lstStyle/>
          <a:p>
            <a:fld id="{5DE7B5AE-1463-4A08-9B0E-AEB5B23D18B5}" type="slidenum">
              <a:rPr lang="fi-FI" smtClean="0"/>
              <a:t>‹#›</a:t>
            </a:fld>
            <a:endParaRPr lang="fi-FI"/>
          </a:p>
        </p:txBody>
      </p:sp>
    </p:spTree>
    <p:extLst>
      <p:ext uri="{BB962C8B-B14F-4D97-AF65-F5344CB8AC3E}">
        <p14:creationId xmlns:p14="http://schemas.microsoft.com/office/powerpoint/2010/main" val="4015209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12192000" cy="6858000"/>
          </a:xfrm>
          <a:solidFill>
            <a:schemeClr val="bg2"/>
          </a:solidFill>
        </p:spPr>
        <p:txBody>
          <a:bodyPr/>
          <a:lstStyle>
            <a:lvl1pPr marL="0" indent="0">
              <a:buFontTx/>
              <a:buNone/>
              <a:defRPr sz="1200"/>
            </a:lvl1pPr>
          </a:lstStyle>
          <a:p>
            <a:r>
              <a:rPr lang="fi-FI"/>
              <a:t>Lisää kuva napsauttamalla kuvaketta</a:t>
            </a:r>
          </a:p>
        </p:txBody>
      </p:sp>
      <p:sp>
        <p:nvSpPr>
          <p:cNvPr id="2" name="Title 1">
            <a:extLst>
              <a:ext uri="{FF2B5EF4-FFF2-40B4-BE49-F238E27FC236}">
                <a16:creationId xmlns:a16="http://schemas.microsoft.com/office/drawing/2014/main" id="{4484C1C1-56BC-4C5C-80B4-65A90C5AADEB}"/>
              </a:ext>
            </a:extLst>
          </p:cNvPr>
          <p:cNvSpPr>
            <a:spLocks noGrp="1"/>
          </p:cNvSpPr>
          <p:nvPr>
            <p:ph type="ctrTitle"/>
          </p:nvPr>
        </p:nvSpPr>
        <p:spPr>
          <a:xfrm>
            <a:off x="1416050" y="2718063"/>
            <a:ext cx="9359900" cy="701149"/>
          </a:xfrm>
        </p:spPr>
        <p:txBody>
          <a:bodyPr anchor="ctr" anchorCtr="0">
            <a:spAutoFit/>
          </a:bodyPr>
          <a:lstStyle>
            <a:lvl1pPr algn="ctr">
              <a:defRPr sz="4800"/>
            </a:lvl1pPr>
          </a:lstStyle>
          <a:p>
            <a:r>
              <a:rPr lang="fi-FI" noProof="0"/>
              <a:t>Muokkaa ots. perustyyl. napsautt.</a:t>
            </a:r>
            <a:endParaRPr lang="fi-FI" noProof="0" dirty="0"/>
          </a:p>
        </p:txBody>
      </p:sp>
      <p:sp>
        <p:nvSpPr>
          <p:cNvPr id="4" name="Date Placeholder 3">
            <a:extLst>
              <a:ext uri="{FF2B5EF4-FFF2-40B4-BE49-F238E27FC236}">
                <a16:creationId xmlns:a16="http://schemas.microsoft.com/office/drawing/2014/main" id="{D11A0A36-B941-4536-ABDD-C4C73CE7694E}"/>
              </a:ext>
            </a:extLst>
          </p:cNvPr>
          <p:cNvSpPr>
            <a:spLocks noGrp="1"/>
          </p:cNvSpPr>
          <p:nvPr>
            <p:ph type="dt" sz="half" idx="10"/>
          </p:nvPr>
        </p:nvSpPr>
        <p:spPr/>
        <p:txBody>
          <a:bodyPr/>
          <a:lstStyle>
            <a:lvl1pPr>
              <a:defRPr>
                <a:noFill/>
              </a:defRPr>
            </a:lvl1pPr>
          </a:lstStyle>
          <a:p>
            <a:fld id="{C7A9422B-B6A6-4D87-8BDF-A9FA79C02F54}"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232A1594-A532-46DE-863E-2947297F3A99}"/>
              </a:ext>
            </a:extLst>
          </p:cNvPr>
          <p:cNvSpPr>
            <a:spLocks noGrp="1"/>
          </p:cNvSpPr>
          <p:nvPr>
            <p:ph type="ftr" sz="quarter" idx="11"/>
          </p:nvPr>
        </p:nvSpPr>
        <p:spPr/>
        <p:txBody>
          <a:bodyPr/>
          <a:lstStyle>
            <a:lvl1pPr>
              <a:defRPr>
                <a:noFill/>
              </a:defRPr>
            </a:lvl1p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645A8A03-E068-4A1A-82BC-B551B0487F05}"/>
              </a:ext>
            </a:extLst>
          </p:cNvPr>
          <p:cNvSpPr>
            <a:spLocks noGrp="1"/>
          </p:cNvSpPr>
          <p:nvPr>
            <p:ph type="sldNum" sz="quarter" idx="12"/>
          </p:nvPr>
        </p:nvSpPr>
        <p:spPr/>
        <p:txBody>
          <a:bodyPr/>
          <a:lstStyle>
            <a:lvl1pPr>
              <a:defRPr>
                <a:noFill/>
              </a:defRPr>
            </a:lvl1pPr>
          </a:lstStyle>
          <a:p>
            <a:fld id="{5DE7B5AE-1463-4A08-9B0E-AEB5B23D18B5}" type="slidenum">
              <a:rPr lang="fi-FI" noProof="0" smtClean="0"/>
              <a:pPr/>
              <a:t>‹#›</a:t>
            </a:fld>
            <a:endParaRPr lang="fi-FI" noProof="0" dirty="0"/>
          </a:p>
        </p:txBody>
      </p:sp>
    </p:spTree>
    <p:extLst>
      <p:ext uri="{BB962C8B-B14F-4D97-AF65-F5344CB8AC3E}">
        <p14:creationId xmlns:p14="http://schemas.microsoft.com/office/powerpoint/2010/main" val="2610389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172A5D54-A3E9-4D80-B96D-6F1512B79FE4}" type="datetime1">
              <a:rPr lang="fi-FI" smtClean="0"/>
              <a:t>19.8.2024</a:t>
            </a:fld>
            <a:endParaRPr lang="fi-FI"/>
          </a:p>
        </p:txBody>
      </p:sp>
      <p:sp>
        <p:nvSpPr>
          <p:cNvPr id="4" name="Footer Placeholder 3"/>
          <p:cNvSpPr>
            <a:spLocks noGrp="1"/>
          </p:cNvSpPr>
          <p:nvPr>
            <p:ph type="ftr" sz="quarter" idx="11"/>
          </p:nvPr>
        </p:nvSpPr>
        <p:spPr/>
        <p:txBody>
          <a:bodyPr/>
          <a:lstStyle/>
          <a:p>
            <a:r>
              <a:rPr lang="fi-FI"/>
              <a:t>TEKRY</a:t>
            </a:r>
          </a:p>
        </p:txBody>
      </p:sp>
      <p:sp>
        <p:nvSpPr>
          <p:cNvPr id="5" name="Slide Number Placeholder 4"/>
          <p:cNvSpPr>
            <a:spLocks noGrp="1"/>
          </p:cNvSpPr>
          <p:nvPr>
            <p:ph type="sldNum" sz="quarter" idx="12"/>
          </p:nvPr>
        </p:nvSpPr>
        <p:spPr/>
        <p:txBody>
          <a:bodyPr/>
          <a:lstStyle/>
          <a:p>
            <a:fld id="{66B908D1-C63A-4727-BD21-97900936BE36}" type="slidenum">
              <a:rPr lang="fi-FI" smtClean="0"/>
              <a:t>‹#›</a:t>
            </a:fld>
            <a:endParaRPr lang="fi-FI"/>
          </a:p>
        </p:txBody>
      </p:sp>
      <p:sp>
        <p:nvSpPr>
          <p:cNvPr id="6" name="Vuokaaviosymboli: Tai 5">
            <a:extLst>
              <a:ext uri="{FF2B5EF4-FFF2-40B4-BE49-F238E27FC236}">
                <a16:creationId xmlns:a16="http://schemas.microsoft.com/office/drawing/2014/main" id="{BA423F48-D239-4184-93A9-D21AE7F9CD7D}"/>
              </a:ext>
            </a:extLst>
          </p:cNvPr>
          <p:cNvSpPr/>
          <p:nvPr userDrawn="1"/>
        </p:nvSpPr>
        <p:spPr>
          <a:xfrm>
            <a:off x="11212483" y="167085"/>
            <a:ext cx="746219" cy="612648"/>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t>Tekry</a:t>
            </a:r>
          </a:p>
        </p:txBody>
      </p:sp>
    </p:spTree>
    <p:extLst>
      <p:ext uri="{BB962C8B-B14F-4D97-AF65-F5344CB8AC3E}">
        <p14:creationId xmlns:p14="http://schemas.microsoft.com/office/powerpoint/2010/main" val="33891683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grpSp>
        <p:nvGrpSpPr>
          <p:cNvPr id="12" name="Group 11"/>
          <p:cNvGrpSpPr/>
          <p:nvPr userDrawn="1"/>
        </p:nvGrpSpPr>
        <p:grpSpPr>
          <a:xfrm>
            <a:off x="0" y="4508500"/>
            <a:ext cx="12192000" cy="2349500"/>
            <a:chOff x="0" y="4508500"/>
            <a:chExt cx="12192000" cy="2349500"/>
          </a:xfrm>
        </p:grpSpPr>
        <p:sp>
          <p:nvSpPr>
            <p:cNvPr id="14" name="Rectangle 18">
              <a:extLst>
                <a:ext uri="{C183D7F6-B498-43B3-948B-1728B52AA6E4}">
                  <adec:decorative xmlns:adec="http://schemas.microsoft.com/office/drawing/2017/decorative" val="1"/>
                </a:ext>
              </a:extLst>
            </p:cNvPr>
            <p:cNvSpPr/>
            <p:nvPr userDrawn="1"/>
          </p:nvSpPr>
          <p:spPr>
            <a:xfrm>
              <a:off x="0" y="4508500"/>
              <a:ext cx="12192000" cy="2349500"/>
            </a:xfrm>
            <a:custGeom>
              <a:avLst/>
              <a:gdLst/>
              <a:ahLst/>
              <a:cxnLst/>
              <a:rect l="l" t="t" r="r" b="b"/>
              <a:pathLst>
                <a:path w="12192000" h="2349500">
                  <a:moveTo>
                    <a:pt x="0" y="0"/>
                  </a:moveTo>
                  <a:lnTo>
                    <a:pt x="479376" y="0"/>
                  </a:lnTo>
                  <a:lnTo>
                    <a:pt x="479376" y="1872828"/>
                  </a:lnTo>
                  <a:lnTo>
                    <a:pt x="11712624" y="1872828"/>
                  </a:lnTo>
                  <a:lnTo>
                    <a:pt x="11712624" y="0"/>
                  </a:lnTo>
                  <a:lnTo>
                    <a:pt x="12192000" y="0"/>
                  </a:lnTo>
                  <a:lnTo>
                    <a:pt x="12192000" y="2349500"/>
                  </a:lnTo>
                  <a:lnTo>
                    <a:pt x="0" y="2349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Freeform 6"/>
            <p:cNvSpPr>
              <a:spLocks noEditPoints="1"/>
            </p:cNvSpPr>
            <p:nvPr userDrawn="1"/>
          </p:nvSpPr>
          <p:spPr bwMode="auto">
            <a:xfrm>
              <a:off x="0" y="4509120"/>
              <a:ext cx="12192000" cy="2348880"/>
            </a:xfrm>
            <a:custGeom>
              <a:avLst/>
              <a:gdLst>
                <a:gd name="T0" fmla="*/ 5321 w 7688"/>
                <a:gd name="T1" fmla="*/ 1399 h 1482"/>
                <a:gd name="T2" fmla="*/ 7682 w 7688"/>
                <a:gd name="T3" fmla="*/ 0 h 1482"/>
                <a:gd name="T4" fmla="*/ 297 w 7688"/>
                <a:gd name="T5" fmla="*/ 0 h 1482"/>
                <a:gd name="T6" fmla="*/ 0 w 7688"/>
                <a:gd name="T7" fmla="*/ 330 h 1482"/>
                <a:gd name="T8" fmla="*/ 894 w 7688"/>
                <a:gd name="T9" fmla="*/ 29 h 1482"/>
                <a:gd name="T10" fmla="*/ 0 w 7688"/>
                <a:gd name="T11" fmla="*/ 672 h 1482"/>
                <a:gd name="T12" fmla="*/ 0 w 7688"/>
                <a:gd name="T13" fmla="*/ 833 h 1482"/>
                <a:gd name="T14" fmla="*/ 0 w 7688"/>
                <a:gd name="T15" fmla="*/ 833 h 1482"/>
                <a:gd name="T16" fmla="*/ 1074 w 7688"/>
                <a:gd name="T17" fmla="*/ 339 h 1482"/>
                <a:gd name="T18" fmla="*/ 1132 w 7688"/>
                <a:gd name="T19" fmla="*/ 430 h 1482"/>
                <a:gd name="T20" fmla="*/ 2094 w 7688"/>
                <a:gd name="T21" fmla="*/ 0 h 1482"/>
                <a:gd name="T22" fmla="*/ 2248 w 7688"/>
                <a:gd name="T23" fmla="*/ 0 h 1482"/>
                <a:gd name="T24" fmla="*/ 7688 w 7688"/>
                <a:gd name="T25" fmla="*/ 873 h 1482"/>
                <a:gd name="T26" fmla="*/ 7131 w 7688"/>
                <a:gd name="T27" fmla="*/ 1482 h 1482"/>
                <a:gd name="T28" fmla="*/ 7288 w 7688"/>
                <a:gd name="T29" fmla="*/ 1482 h 1482"/>
                <a:gd name="T30" fmla="*/ 5832 w 7688"/>
                <a:gd name="T31" fmla="*/ 1482 h 1482"/>
                <a:gd name="T32" fmla="*/ 7352 w 7688"/>
                <a:gd name="T33" fmla="*/ 729 h 1482"/>
                <a:gd name="T34" fmla="*/ 6205 w 7688"/>
                <a:gd name="T35" fmla="*/ 1482 h 1482"/>
                <a:gd name="T36" fmla="*/ 6205 w 7688"/>
                <a:gd name="T37" fmla="*/ 1482 h 1482"/>
                <a:gd name="T38" fmla="*/ 6485 w 7688"/>
                <a:gd name="T39" fmla="*/ 1482 h 1482"/>
                <a:gd name="T40" fmla="*/ 2528 w 7688"/>
                <a:gd name="T41" fmla="*/ 0 h 1482"/>
                <a:gd name="T42" fmla="*/ 7231 w 7688"/>
                <a:gd name="T43" fmla="*/ 513 h 1482"/>
                <a:gd name="T44" fmla="*/ 6955 w 7688"/>
                <a:gd name="T45" fmla="*/ 44 h 1482"/>
                <a:gd name="T46" fmla="*/ 5158 w 7688"/>
                <a:gd name="T47" fmla="*/ 1117 h 1482"/>
                <a:gd name="T48" fmla="*/ 5201 w 7688"/>
                <a:gd name="T49" fmla="*/ 1183 h 1482"/>
                <a:gd name="T50" fmla="*/ 6120 w 7688"/>
                <a:gd name="T51" fmla="*/ 687 h 1482"/>
                <a:gd name="T52" fmla="*/ 6158 w 7688"/>
                <a:gd name="T53" fmla="*/ 755 h 1482"/>
                <a:gd name="T54" fmla="*/ 5270 w 7688"/>
                <a:gd name="T55" fmla="*/ 1304 h 1482"/>
                <a:gd name="T56" fmla="*/ 7688 w 7688"/>
                <a:gd name="T57" fmla="*/ 159 h 1482"/>
                <a:gd name="T58" fmla="*/ 4609 w 7688"/>
                <a:gd name="T59" fmla="*/ 178 h 1482"/>
                <a:gd name="T60" fmla="*/ 2783 w 7688"/>
                <a:gd name="T61" fmla="*/ 1198 h 1482"/>
                <a:gd name="T62" fmla="*/ 4715 w 7688"/>
                <a:gd name="T63" fmla="*/ 369 h 1482"/>
                <a:gd name="T64" fmla="*/ 3793 w 7688"/>
                <a:gd name="T65" fmla="*/ 863 h 1482"/>
                <a:gd name="T66" fmla="*/ 2941 w 7688"/>
                <a:gd name="T67" fmla="*/ 1482 h 1482"/>
                <a:gd name="T68" fmla="*/ 4768 w 7688"/>
                <a:gd name="T69" fmla="*/ 462 h 1482"/>
                <a:gd name="T70" fmla="*/ 4828 w 7688"/>
                <a:gd name="T71" fmla="*/ 555 h 1482"/>
                <a:gd name="T72" fmla="*/ 4861 w 7688"/>
                <a:gd name="T73" fmla="*/ 623 h 1482"/>
                <a:gd name="T74" fmla="*/ 6161 w 7688"/>
                <a:gd name="T75" fmla="*/ 0 h 1482"/>
                <a:gd name="T76" fmla="*/ 3874 w 7688"/>
                <a:gd name="T77" fmla="*/ 1482 h 1482"/>
                <a:gd name="T78" fmla="*/ 5042 w 7688"/>
                <a:gd name="T79" fmla="*/ 933 h 1482"/>
                <a:gd name="T80" fmla="*/ 5099 w 7688"/>
                <a:gd name="T81" fmla="*/ 1026 h 1482"/>
                <a:gd name="T82" fmla="*/ 6875 w 7688"/>
                <a:gd name="T83" fmla="*/ 0 h 1482"/>
                <a:gd name="T84" fmla="*/ 2838 w 7688"/>
                <a:gd name="T85" fmla="*/ 1291 h 1482"/>
                <a:gd name="T86" fmla="*/ 3755 w 7688"/>
                <a:gd name="T87" fmla="*/ 795 h 1482"/>
                <a:gd name="T88" fmla="*/ 2138 w 7688"/>
                <a:gd name="T89" fmla="*/ 1482 h 1482"/>
                <a:gd name="T90" fmla="*/ 1354 w 7688"/>
                <a:gd name="T91" fmla="*/ 806 h 1482"/>
                <a:gd name="T92" fmla="*/ 337 w 7688"/>
                <a:gd name="T93" fmla="*/ 1482 h 1482"/>
                <a:gd name="T94" fmla="*/ 1462 w 7688"/>
                <a:gd name="T95" fmla="*/ 992 h 1482"/>
                <a:gd name="T96" fmla="*/ 1507 w 7688"/>
                <a:gd name="T97" fmla="*/ 1058 h 1482"/>
                <a:gd name="T98" fmla="*/ 2424 w 7688"/>
                <a:gd name="T99" fmla="*/ 562 h 1482"/>
                <a:gd name="T100" fmla="*/ 2479 w 7688"/>
                <a:gd name="T101" fmla="*/ 657 h 1482"/>
                <a:gd name="T102" fmla="*/ 3367 w 7688"/>
                <a:gd name="T103" fmla="*/ 108 h 1482"/>
                <a:gd name="T104" fmla="*/ 1630 w 7688"/>
                <a:gd name="T105" fmla="*/ 1274 h 1482"/>
                <a:gd name="T106" fmla="*/ 3427 w 7688"/>
                <a:gd name="T107" fmla="*/ 201 h 1482"/>
                <a:gd name="T108" fmla="*/ 1681 w 7688"/>
                <a:gd name="T109" fmla="*/ 1370 h 1482"/>
                <a:gd name="T110" fmla="*/ 3990 w 7688"/>
                <a:gd name="T111" fmla="*/ 0 h 1482"/>
                <a:gd name="T112" fmla="*/ 1704 w 7688"/>
                <a:gd name="T113" fmla="*/ 1482 h 1482"/>
                <a:gd name="T114" fmla="*/ 4270 w 7688"/>
                <a:gd name="T115" fmla="*/ 0 h 1482"/>
                <a:gd name="T116" fmla="*/ 3605 w 7688"/>
                <a:gd name="T117" fmla="*/ 509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8" h="1482">
                  <a:moveTo>
                    <a:pt x="7682" y="0"/>
                  </a:moveTo>
                  <a:lnTo>
                    <a:pt x="7688" y="0"/>
                  </a:lnTo>
                  <a:lnTo>
                    <a:pt x="7688" y="34"/>
                  </a:lnTo>
                  <a:lnTo>
                    <a:pt x="7137" y="352"/>
                  </a:lnTo>
                  <a:lnTo>
                    <a:pt x="7133" y="354"/>
                  </a:lnTo>
                  <a:lnTo>
                    <a:pt x="6228" y="875"/>
                  </a:lnTo>
                  <a:lnTo>
                    <a:pt x="5326" y="1397"/>
                  </a:lnTo>
                  <a:lnTo>
                    <a:pt x="5321" y="1399"/>
                  </a:lnTo>
                  <a:lnTo>
                    <a:pt x="5179" y="1482"/>
                  </a:lnTo>
                  <a:lnTo>
                    <a:pt x="5118" y="1482"/>
                  </a:lnTo>
                  <a:lnTo>
                    <a:pt x="5306" y="1374"/>
                  </a:lnTo>
                  <a:lnTo>
                    <a:pt x="5311" y="1372"/>
                  </a:lnTo>
                  <a:lnTo>
                    <a:pt x="6214" y="848"/>
                  </a:lnTo>
                  <a:lnTo>
                    <a:pt x="7118" y="326"/>
                  </a:lnTo>
                  <a:lnTo>
                    <a:pt x="7123" y="324"/>
                  </a:lnTo>
                  <a:lnTo>
                    <a:pt x="7682" y="0"/>
                  </a:lnTo>
                  <a:close/>
                  <a:moveTo>
                    <a:pt x="0" y="82"/>
                  </a:moveTo>
                  <a:lnTo>
                    <a:pt x="0" y="46"/>
                  </a:lnTo>
                  <a:lnTo>
                    <a:pt x="81" y="0"/>
                  </a:lnTo>
                  <a:lnTo>
                    <a:pt x="142" y="0"/>
                  </a:lnTo>
                  <a:lnTo>
                    <a:pt x="0" y="82"/>
                  </a:lnTo>
                  <a:close/>
                  <a:moveTo>
                    <a:pt x="0" y="207"/>
                  </a:moveTo>
                  <a:lnTo>
                    <a:pt x="0" y="171"/>
                  </a:lnTo>
                  <a:lnTo>
                    <a:pt x="297" y="0"/>
                  </a:lnTo>
                  <a:lnTo>
                    <a:pt x="303" y="0"/>
                  </a:lnTo>
                  <a:lnTo>
                    <a:pt x="358" y="0"/>
                  </a:lnTo>
                  <a:lnTo>
                    <a:pt x="0" y="207"/>
                  </a:lnTo>
                  <a:close/>
                  <a:moveTo>
                    <a:pt x="0" y="330"/>
                  </a:moveTo>
                  <a:lnTo>
                    <a:pt x="0" y="294"/>
                  </a:lnTo>
                  <a:lnTo>
                    <a:pt x="509" y="0"/>
                  </a:lnTo>
                  <a:lnTo>
                    <a:pt x="572" y="0"/>
                  </a:lnTo>
                  <a:lnTo>
                    <a:pt x="0" y="330"/>
                  </a:lnTo>
                  <a:close/>
                  <a:moveTo>
                    <a:pt x="0" y="456"/>
                  </a:moveTo>
                  <a:lnTo>
                    <a:pt x="0" y="420"/>
                  </a:lnTo>
                  <a:lnTo>
                    <a:pt x="727" y="0"/>
                  </a:lnTo>
                  <a:lnTo>
                    <a:pt x="788" y="0"/>
                  </a:lnTo>
                  <a:lnTo>
                    <a:pt x="0" y="456"/>
                  </a:lnTo>
                  <a:close/>
                  <a:moveTo>
                    <a:pt x="0" y="581"/>
                  </a:moveTo>
                  <a:lnTo>
                    <a:pt x="0" y="547"/>
                  </a:lnTo>
                  <a:lnTo>
                    <a:pt x="894" y="29"/>
                  </a:lnTo>
                  <a:lnTo>
                    <a:pt x="899" y="27"/>
                  </a:lnTo>
                  <a:lnTo>
                    <a:pt x="945" y="0"/>
                  </a:lnTo>
                  <a:lnTo>
                    <a:pt x="1007" y="0"/>
                  </a:lnTo>
                  <a:lnTo>
                    <a:pt x="913" y="53"/>
                  </a:lnTo>
                  <a:lnTo>
                    <a:pt x="911" y="55"/>
                  </a:lnTo>
                  <a:lnTo>
                    <a:pt x="0" y="581"/>
                  </a:lnTo>
                  <a:close/>
                  <a:moveTo>
                    <a:pt x="0" y="708"/>
                  </a:moveTo>
                  <a:lnTo>
                    <a:pt x="0" y="672"/>
                  </a:lnTo>
                  <a:lnTo>
                    <a:pt x="949" y="123"/>
                  </a:lnTo>
                  <a:lnTo>
                    <a:pt x="954" y="121"/>
                  </a:lnTo>
                  <a:lnTo>
                    <a:pt x="1161" y="0"/>
                  </a:lnTo>
                  <a:lnTo>
                    <a:pt x="1225" y="0"/>
                  </a:lnTo>
                  <a:lnTo>
                    <a:pt x="968" y="148"/>
                  </a:lnTo>
                  <a:lnTo>
                    <a:pt x="964" y="150"/>
                  </a:lnTo>
                  <a:lnTo>
                    <a:pt x="0" y="708"/>
                  </a:lnTo>
                  <a:close/>
                  <a:moveTo>
                    <a:pt x="0" y="833"/>
                  </a:moveTo>
                  <a:lnTo>
                    <a:pt x="0" y="797"/>
                  </a:lnTo>
                  <a:lnTo>
                    <a:pt x="1005" y="218"/>
                  </a:lnTo>
                  <a:lnTo>
                    <a:pt x="1007" y="216"/>
                  </a:lnTo>
                  <a:lnTo>
                    <a:pt x="1380" y="0"/>
                  </a:lnTo>
                  <a:lnTo>
                    <a:pt x="1441" y="0"/>
                  </a:lnTo>
                  <a:lnTo>
                    <a:pt x="1024" y="241"/>
                  </a:lnTo>
                  <a:lnTo>
                    <a:pt x="1019" y="244"/>
                  </a:lnTo>
                  <a:lnTo>
                    <a:pt x="0" y="833"/>
                  </a:lnTo>
                  <a:close/>
                  <a:moveTo>
                    <a:pt x="0" y="958"/>
                  </a:moveTo>
                  <a:lnTo>
                    <a:pt x="0" y="922"/>
                  </a:lnTo>
                  <a:lnTo>
                    <a:pt x="1057" y="311"/>
                  </a:lnTo>
                  <a:lnTo>
                    <a:pt x="1062" y="309"/>
                  </a:lnTo>
                  <a:lnTo>
                    <a:pt x="1598" y="0"/>
                  </a:lnTo>
                  <a:lnTo>
                    <a:pt x="1659" y="0"/>
                  </a:lnTo>
                  <a:lnTo>
                    <a:pt x="1077" y="337"/>
                  </a:lnTo>
                  <a:lnTo>
                    <a:pt x="1074" y="339"/>
                  </a:lnTo>
                  <a:lnTo>
                    <a:pt x="0" y="958"/>
                  </a:lnTo>
                  <a:close/>
                  <a:moveTo>
                    <a:pt x="0" y="1083"/>
                  </a:moveTo>
                  <a:lnTo>
                    <a:pt x="0" y="1049"/>
                  </a:lnTo>
                  <a:lnTo>
                    <a:pt x="1113" y="405"/>
                  </a:lnTo>
                  <a:lnTo>
                    <a:pt x="1117" y="403"/>
                  </a:lnTo>
                  <a:lnTo>
                    <a:pt x="1814" y="0"/>
                  </a:lnTo>
                  <a:lnTo>
                    <a:pt x="1875" y="0"/>
                  </a:lnTo>
                  <a:lnTo>
                    <a:pt x="1132" y="430"/>
                  </a:lnTo>
                  <a:lnTo>
                    <a:pt x="1127" y="432"/>
                  </a:lnTo>
                  <a:lnTo>
                    <a:pt x="0" y="1083"/>
                  </a:lnTo>
                  <a:close/>
                  <a:moveTo>
                    <a:pt x="0" y="1211"/>
                  </a:moveTo>
                  <a:lnTo>
                    <a:pt x="0" y="1175"/>
                  </a:lnTo>
                  <a:lnTo>
                    <a:pt x="1168" y="500"/>
                  </a:lnTo>
                  <a:lnTo>
                    <a:pt x="1170" y="498"/>
                  </a:lnTo>
                  <a:lnTo>
                    <a:pt x="2032" y="0"/>
                  </a:lnTo>
                  <a:lnTo>
                    <a:pt x="2094" y="0"/>
                  </a:lnTo>
                  <a:lnTo>
                    <a:pt x="1187" y="526"/>
                  </a:lnTo>
                  <a:lnTo>
                    <a:pt x="1183" y="528"/>
                  </a:lnTo>
                  <a:lnTo>
                    <a:pt x="0" y="1211"/>
                  </a:lnTo>
                  <a:close/>
                  <a:moveTo>
                    <a:pt x="0" y="1336"/>
                  </a:moveTo>
                  <a:lnTo>
                    <a:pt x="0" y="1300"/>
                  </a:lnTo>
                  <a:lnTo>
                    <a:pt x="1221" y="593"/>
                  </a:lnTo>
                  <a:lnTo>
                    <a:pt x="1225" y="591"/>
                  </a:lnTo>
                  <a:lnTo>
                    <a:pt x="2248" y="0"/>
                  </a:lnTo>
                  <a:lnTo>
                    <a:pt x="2312" y="0"/>
                  </a:lnTo>
                  <a:lnTo>
                    <a:pt x="1240" y="619"/>
                  </a:lnTo>
                  <a:lnTo>
                    <a:pt x="1238" y="621"/>
                  </a:lnTo>
                  <a:lnTo>
                    <a:pt x="0" y="1336"/>
                  </a:lnTo>
                  <a:close/>
                  <a:moveTo>
                    <a:pt x="7688" y="909"/>
                  </a:moveTo>
                  <a:lnTo>
                    <a:pt x="6697" y="1482"/>
                  </a:lnTo>
                  <a:lnTo>
                    <a:pt x="6635" y="1482"/>
                  </a:lnTo>
                  <a:lnTo>
                    <a:pt x="7688" y="873"/>
                  </a:lnTo>
                  <a:lnTo>
                    <a:pt x="7688" y="909"/>
                  </a:lnTo>
                  <a:close/>
                  <a:moveTo>
                    <a:pt x="7688" y="1035"/>
                  </a:moveTo>
                  <a:lnTo>
                    <a:pt x="6915" y="1482"/>
                  </a:lnTo>
                  <a:lnTo>
                    <a:pt x="6854" y="1482"/>
                  </a:lnTo>
                  <a:lnTo>
                    <a:pt x="7688" y="998"/>
                  </a:lnTo>
                  <a:lnTo>
                    <a:pt x="7688" y="1035"/>
                  </a:lnTo>
                  <a:close/>
                  <a:moveTo>
                    <a:pt x="7688" y="1162"/>
                  </a:moveTo>
                  <a:lnTo>
                    <a:pt x="7131" y="1482"/>
                  </a:lnTo>
                  <a:lnTo>
                    <a:pt x="7070" y="1482"/>
                  </a:lnTo>
                  <a:lnTo>
                    <a:pt x="7688" y="1126"/>
                  </a:lnTo>
                  <a:lnTo>
                    <a:pt x="7688" y="1162"/>
                  </a:lnTo>
                  <a:close/>
                  <a:moveTo>
                    <a:pt x="7288" y="1482"/>
                  </a:moveTo>
                  <a:lnTo>
                    <a:pt x="7688" y="1251"/>
                  </a:lnTo>
                  <a:lnTo>
                    <a:pt x="7688" y="1287"/>
                  </a:lnTo>
                  <a:lnTo>
                    <a:pt x="7349" y="1482"/>
                  </a:lnTo>
                  <a:lnTo>
                    <a:pt x="7288" y="1482"/>
                  </a:lnTo>
                  <a:close/>
                  <a:moveTo>
                    <a:pt x="7504" y="1482"/>
                  </a:moveTo>
                  <a:lnTo>
                    <a:pt x="7688" y="1376"/>
                  </a:lnTo>
                  <a:lnTo>
                    <a:pt x="7688" y="1412"/>
                  </a:lnTo>
                  <a:lnTo>
                    <a:pt x="7568" y="1482"/>
                  </a:lnTo>
                  <a:lnTo>
                    <a:pt x="7504" y="1482"/>
                  </a:lnTo>
                  <a:close/>
                  <a:moveTo>
                    <a:pt x="7301" y="634"/>
                  </a:moveTo>
                  <a:lnTo>
                    <a:pt x="7296" y="636"/>
                  </a:lnTo>
                  <a:lnTo>
                    <a:pt x="5832" y="1482"/>
                  </a:lnTo>
                  <a:lnTo>
                    <a:pt x="5771" y="1482"/>
                  </a:lnTo>
                  <a:lnTo>
                    <a:pt x="7282" y="608"/>
                  </a:lnTo>
                  <a:lnTo>
                    <a:pt x="7286" y="606"/>
                  </a:lnTo>
                  <a:lnTo>
                    <a:pt x="7688" y="375"/>
                  </a:lnTo>
                  <a:lnTo>
                    <a:pt x="7688" y="409"/>
                  </a:lnTo>
                  <a:lnTo>
                    <a:pt x="7301" y="634"/>
                  </a:lnTo>
                  <a:close/>
                  <a:moveTo>
                    <a:pt x="7356" y="727"/>
                  </a:moveTo>
                  <a:lnTo>
                    <a:pt x="7352" y="729"/>
                  </a:lnTo>
                  <a:lnTo>
                    <a:pt x="6050" y="1482"/>
                  </a:lnTo>
                  <a:lnTo>
                    <a:pt x="5987" y="1482"/>
                  </a:lnTo>
                  <a:lnTo>
                    <a:pt x="7335" y="704"/>
                  </a:lnTo>
                  <a:lnTo>
                    <a:pt x="7339" y="702"/>
                  </a:lnTo>
                  <a:lnTo>
                    <a:pt x="7688" y="500"/>
                  </a:lnTo>
                  <a:lnTo>
                    <a:pt x="7688" y="536"/>
                  </a:lnTo>
                  <a:lnTo>
                    <a:pt x="7356" y="727"/>
                  </a:lnTo>
                  <a:close/>
                  <a:moveTo>
                    <a:pt x="6205" y="1482"/>
                  </a:moveTo>
                  <a:lnTo>
                    <a:pt x="7390" y="797"/>
                  </a:lnTo>
                  <a:lnTo>
                    <a:pt x="7394" y="795"/>
                  </a:lnTo>
                  <a:lnTo>
                    <a:pt x="7688" y="625"/>
                  </a:lnTo>
                  <a:lnTo>
                    <a:pt x="7688" y="661"/>
                  </a:lnTo>
                  <a:lnTo>
                    <a:pt x="7409" y="822"/>
                  </a:lnTo>
                  <a:lnTo>
                    <a:pt x="7405" y="825"/>
                  </a:lnTo>
                  <a:lnTo>
                    <a:pt x="6266" y="1482"/>
                  </a:lnTo>
                  <a:lnTo>
                    <a:pt x="6205" y="1482"/>
                  </a:lnTo>
                  <a:close/>
                  <a:moveTo>
                    <a:pt x="6423" y="1482"/>
                  </a:moveTo>
                  <a:lnTo>
                    <a:pt x="7445" y="892"/>
                  </a:lnTo>
                  <a:lnTo>
                    <a:pt x="7449" y="890"/>
                  </a:lnTo>
                  <a:lnTo>
                    <a:pt x="7688" y="750"/>
                  </a:lnTo>
                  <a:lnTo>
                    <a:pt x="7688" y="786"/>
                  </a:lnTo>
                  <a:lnTo>
                    <a:pt x="7464" y="916"/>
                  </a:lnTo>
                  <a:lnTo>
                    <a:pt x="7460" y="918"/>
                  </a:lnTo>
                  <a:lnTo>
                    <a:pt x="6485" y="1482"/>
                  </a:lnTo>
                  <a:lnTo>
                    <a:pt x="6423" y="1482"/>
                  </a:lnTo>
                  <a:close/>
                  <a:moveTo>
                    <a:pt x="1291" y="714"/>
                  </a:moveTo>
                  <a:lnTo>
                    <a:pt x="0" y="1461"/>
                  </a:lnTo>
                  <a:lnTo>
                    <a:pt x="0" y="1425"/>
                  </a:lnTo>
                  <a:lnTo>
                    <a:pt x="1276" y="689"/>
                  </a:lnTo>
                  <a:lnTo>
                    <a:pt x="1280" y="687"/>
                  </a:lnTo>
                  <a:lnTo>
                    <a:pt x="2467" y="0"/>
                  </a:lnTo>
                  <a:lnTo>
                    <a:pt x="2528" y="0"/>
                  </a:lnTo>
                  <a:lnTo>
                    <a:pt x="1295" y="712"/>
                  </a:lnTo>
                  <a:lnTo>
                    <a:pt x="1291" y="714"/>
                  </a:lnTo>
                  <a:close/>
                  <a:moveTo>
                    <a:pt x="7246" y="540"/>
                  </a:moveTo>
                  <a:lnTo>
                    <a:pt x="7241" y="543"/>
                  </a:lnTo>
                  <a:lnTo>
                    <a:pt x="5614" y="1482"/>
                  </a:lnTo>
                  <a:lnTo>
                    <a:pt x="5552" y="1482"/>
                  </a:lnTo>
                  <a:lnTo>
                    <a:pt x="7226" y="515"/>
                  </a:lnTo>
                  <a:lnTo>
                    <a:pt x="7231" y="513"/>
                  </a:lnTo>
                  <a:lnTo>
                    <a:pt x="7688" y="248"/>
                  </a:lnTo>
                  <a:lnTo>
                    <a:pt x="7688" y="284"/>
                  </a:lnTo>
                  <a:lnTo>
                    <a:pt x="7246" y="540"/>
                  </a:lnTo>
                  <a:close/>
                  <a:moveTo>
                    <a:pt x="4465" y="1482"/>
                  </a:moveTo>
                  <a:lnTo>
                    <a:pt x="5143" y="1090"/>
                  </a:lnTo>
                  <a:lnTo>
                    <a:pt x="5148" y="1088"/>
                  </a:lnTo>
                  <a:lnTo>
                    <a:pt x="6050" y="566"/>
                  </a:lnTo>
                  <a:lnTo>
                    <a:pt x="6955" y="44"/>
                  </a:lnTo>
                  <a:lnTo>
                    <a:pt x="6959" y="42"/>
                  </a:lnTo>
                  <a:lnTo>
                    <a:pt x="7029" y="0"/>
                  </a:lnTo>
                  <a:lnTo>
                    <a:pt x="7093" y="0"/>
                  </a:lnTo>
                  <a:lnTo>
                    <a:pt x="6974" y="68"/>
                  </a:lnTo>
                  <a:lnTo>
                    <a:pt x="6970" y="70"/>
                  </a:lnTo>
                  <a:lnTo>
                    <a:pt x="6065" y="591"/>
                  </a:lnTo>
                  <a:lnTo>
                    <a:pt x="5162" y="1115"/>
                  </a:lnTo>
                  <a:lnTo>
                    <a:pt x="5158" y="1117"/>
                  </a:lnTo>
                  <a:lnTo>
                    <a:pt x="4527" y="1482"/>
                  </a:lnTo>
                  <a:lnTo>
                    <a:pt x="4465" y="1482"/>
                  </a:lnTo>
                  <a:close/>
                  <a:moveTo>
                    <a:pt x="5217" y="1208"/>
                  </a:moveTo>
                  <a:lnTo>
                    <a:pt x="5213" y="1211"/>
                  </a:lnTo>
                  <a:lnTo>
                    <a:pt x="4745" y="1482"/>
                  </a:lnTo>
                  <a:lnTo>
                    <a:pt x="4683" y="1482"/>
                  </a:lnTo>
                  <a:lnTo>
                    <a:pt x="5198" y="1185"/>
                  </a:lnTo>
                  <a:lnTo>
                    <a:pt x="5201" y="1183"/>
                  </a:lnTo>
                  <a:lnTo>
                    <a:pt x="6105" y="659"/>
                  </a:lnTo>
                  <a:lnTo>
                    <a:pt x="7010" y="137"/>
                  </a:lnTo>
                  <a:lnTo>
                    <a:pt x="7012" y="135"/>
                  </a:lnTo>
                  <a:lnTo>
                    <a:pt x="7248" y="0"/>
                  </a:lnTo>
                  <a:lnTo>
                    <a:pt x="7309" y="0"/>
                  </a:lnTo>
                  <a:lnTo>
                    <a:pt x="7029" y="163"/>
                  </a:lnTo>
                  <a:lnTo>
                    <a:pt x="7025" y="165"/>
                  </a:lnTo>
                  <a:lnTo>
                    <a:pt x="6120" y="687"/>
                  </a:lnTo>
                  <a:lnTo>
                    <a:pt x="5217" y="1208"/>
                  </a:lnTo>
                  <a:close/>
                  <a:moveTo>
                    <a:pt x="5270" y="1304"/>
                  </a:moveTo>
                  <a:lnTo>
                    <a:pt x="5268" y="1306"/>
                  </a:lnTo>
                  <a:lnTo>
                    <a:pt x="4963" y="1482"/>
                  </a:lnTo>
                  <a:lnTo>
                    <a:pt x="4900" y="1482"/>
                  </a:lnTo>
                  <a:lnTo>
                    <a:pt x="5251" y="1278"/>
                  </a:lnTo>
                  <a:lnTo>
                    <a:pt x="5256" y="1276"/>
                  </a:lnTo>
                  <a:lnTo>
                    <a:pt x="6158" y="755"/>
                  </a:lnTo>
                  <a:lnTo>
                    <a:pt x="7063" y="233"/>
                  </a:lnTo>
                  <a:lnTo>
                    <a:pt x="7068" y="231"/>
                  </a:lnTo>
                  <a:lnTo>
                    <a:pt x="7466" y="0"/>
                  </a:lnTo>
                  <a:lnTo>
                    <a:pt x="7527" y="0"/>
                  </a:lnTo>
                  <a:lnTo>
                    <a:pt x="7082" y="256"/>
                  </a:lnTo>
                  <a:lnTo>
                    <a:pt x="7078" y="258"/>
                  </a:lnTo>
                  <a:lnTo>
                    <a:pt x="6173" y="780"/>
                  </a:lnTo>
                  <a:lnTo>
                    <a:pt x="5270" y="1304"/>
                  </a:lnTo>
                  <a:close/>
                  <a:moveTo>
                    <a:pt x="5336" y="1482"/>
                  </a:moveTo>
                  <a:lnTo>
                    <a:pt x="5362" y="1467"/>
                  </a:lnTo>
                  <a:lnTo>
                    <a:pt x="5364" y="1465"/>
                  </a:lnTo>
                  <a:lnTo>
                    <a:pt x="6269" y="943"/>
                  </a:lnTo>
                  <a:lnTo>
                    <a:pt x="7174" y="422"/>
                  </a:lnTo>
                  <a:lnTo>
                    <a:pt x="7176" y="417"/>
                  </a:lnTo>
                  <a:lnTo>
                    <a:pt x="7688" y="123"/>
                  </a:lnTo>
                  <a:lnTo>
                    <a:pt x="7688" y="159"/>
                  </a:lnTo>
                  <a:lnTo>
                    <a:pt x="7193" y="445"/>
                  </a:lnTo>
                  <a:lnTo>
                    <a:pt x="7188" y="447"/>
                  </a:lnTo>
                  <a:lnTo>
                    <a:pt x="6292" y="965"/>
                  </a:lnTo>
                  <a:lnTo>
                    <a:pt x="5398" y="1482"/>
                  </a:lnTo>
                  <a:lnTo>
                    <a:pt x="5374" y="1482"/>
                  </a:lnTo>
                  <a:lnTo>
                    <a:pt x="5370" y="1482"/>
                  </a:lnTo>
                  <a:lnTo>
                    <a:pt x="5336" y="1482"/>
                  </a:lnTo>
                  <a:close/>
                  <a:moveTo>
                    <a:pt x="4609" y="178"/>
                  </a:moveTo>
                  <a:lnTo>
                    <a:pt x="4605" y="180"/>
                  </a:lnTo>
                  <a:lnTo>
                    <a:pt x="3700" y="702"/>
                  </a:lnTo>
                  <a:lnTo>
                    <a:pt x="2797" y="1225"/>
                  </a:lnTo>
                  <a:lnTo>
                    <a:pt x="2793" y="1228"/>
                  </a:lnTo>
                  <a:lnTo>
                    <a:pt x="2352" y="1482"/>
                  </a:lnTo>
                  <a:lnTo>
                    <a:pt x="2291" y="1482"/>
                  </a:lnTo>
                  <a:lnTo>
                    <a:pt x="2778" y="1200"/>
                  </a:lnTo>
                  <a:lnTo>
                    <a:pt x="2783" y="1198"/>
                  </a:lnTo>
                  <a:lnTo>
                    <a:pt x="3685" y="674"/>
                  </a:lnTo>
                  <a:lnTo>
                    <a:pt x="4590" y="152"/>
                  </a:lnTo>
                  <a:lnTo>
                    <a:pt x="4594" y="150"/>
                  </a:lnTo>
                  <a:lnTo>
                    <a:pt x="4855" y="0"/>
                  </a:lnTo>
                  <a:lnTo>
                    <a:pt x="4917" y="0"/>
                  </a:lnTo>
                  <a:lnTo>
                    <a:pt x="4609" y="178"/>
                  </a:lnTo>
                  <a:close/>
                  <a:moveTo>
                    <a:pt x="4717" y="367"/>
                  </a:moveTo>
                  <a:lnTo>
                    <a:pt x="4715" y="369"/>
                  </a:lnTo>
                  <a:lnTo>
                    <a:pt x="3810" y="890"/>
                  </a:lnTo>
                  <a:lnTo>
                    <a:pt x="2908" y="1412"/>
                  </a:lnTo>
                  <a:lnTo>
                    <a:pt x="2903" y="1414"/>
                  </a:lnTo>
                  <a:lnTo>
                    <a:pt x="2787" y="1482"/>
                  </a:lnTo>
                  <a:lnTo>
                    <a:pt x="2725" y="1482"/>
                  </a:lnTo>
                  <a:lnTo>
                    <a:pt x="2886" y="1389"/>
                  </a:lnTo>
                  <a:lnTo>
                    <a:pt x="2891" y="1387"/>
                  </a:lnTo>
                  <a:lnTo>
                    <a:pt x="3793" y="863"/>
                  </a:lnTo>
                  <a:lnTo>
                    <a:pt x="4698" y="341"/>
                  </a:lnTo>
                  <a:lnTo>
                    <a:pt x="4703" y="339"/>
                  </a:lnTo>
                  <a:lnTo>
                    <a:pt x="5290" y="0"/>
                  </a:lnTo>
                  <a:lnTo>
                    <a:pt x="5351" y="0"/>
                  </a:lnTo>
                  <a:lnTo>
                    <a:pt x="4717" y="367"/>
                  </a:lnTo>
                  <a:close/>
                  <a:moveTo>
                    <a:pt x="3005" y="1482"/>
                  </a:moveTo>
                  <a:lnTo>
                    <a:pt x="2946" y="1482"/>
                  </a:lnTo>
                  <a:lnTo>
                    <a:pt x="2941" y="1482"/>
                  </a:lnTo>
                  <a:lnTo>
                    <a:pt x="2946" y="1480"/>
                  </a:lnTo>
                  <a:lnTo>
                    <a:pt x="3848" y="958"/>
                  </a:lnTo>
                  <a:lnTo>
                    <a:pt x="4753" y="437"/>
                  </a:lnTo>
                  <a:lnTo>
                    <a:pt x="4758" y="434"/>
                  </a:lnTo>
                  <a:lnTo>
                    <a:pt x="5508" y="0"/>
                  </a:lnTo>
                  <a:lnTo>
                    <a:pt x="5569" y="0"/>
                  </a:lnTo>
                  <a:lnTo>
                    <a:pt x="4772" y="460"/>
                  </a:lnTo>
                  <a:lnTo>
                    <a:pt x="4768" y="462"/>
                  </a:lnTo>
                  <a:lnTo>
                    <a:pt x="3887" y="971"/>
                  </a:lnTo>
                  <a:lnTo>
                    <a:pt x="3005" y="1482"/>
                  </a:lnTo>
                  <a:close/>
                  <a:moveTo>
                    <a:pt x="3160" y="1482"/>
                  </a:moveTo>
                  <a:lnTo>
                    <a:pt x="4808" y="530"/>
                  </a:lnTo>
                  <a:lnTo>
                    <a:pt x="4813" y="528"/>
                  </a:lnTo>
                  <a:lnTo>
                    <a:pt x="5724" y="0"/>
                  </a:lnTo>
                  <a:lnTo>
                    <a:pt x="5788" y="0"/>
                  </a:lnTo>
                  <a:lnTo>
                    <a:pt x="4828" y="555"/>
                  </a:lnTo>
                  <a:lnTo>
                    <a:pt x="4823" y="557"/>
                  </a:lnTo>
                  <a:lnTo>
                    <a:pt x="3221" y="1482"/>
                  </a:lnTo>
                  <a:lnTo>
                    <a:pt x="3160" y="1482"/>
                  </a:lnTo>
                  <a:close/>
                  <a:moveTo>
                    <a:pt x="4881" y="649"/>
                  </a:moveTo>
                  <a:lnTo>
                    <a:pt x="4878" y="651"/>
                  </a:lnTo>
                  <a:lnTo>
                    <a:pt x="3439" y="1482"/>
                  </a:lnTo>
                  <a:lnTo>
                    <a:pt x="3378" y="1482"/>
                  </a:lnTo>
                  <a:lnTo>
                    <a:pt x="4861" y="623"/>
                  </a:lnTo>
                  <a:lnTo>
                    <a:pt x="4866" y="621"/>
                  </a:lnTo>
                  <a:lnTo>
                    <a:pt x="5942" y="0"/>
                  </a:lnTo>
                  <a:lnTo>
                    <a:pt x="6004" y="0"/>
                  </a:lnTo>
                  <a:lnTo>
                    <a:pt x="4881" y="649"/>
                  </a:lnTo>
                  <a:close/>
                  <a:moveTo>
                    <a:pt x="3594" y="1482"/>
                  </a:moveTo>
                  <a:lnTo>
                    <a:pt x="4917" y="719"/>
                  </a:lnTo>
                  <a:lnTo>
                    <a:pt x="4921" y="716"/>
                  </a:lnTo>
                  <a:lnTo>
                    <a:pt x="6161" y="0"/>
                  </a:lnTo>
                  <a:lnTo>
                    <a:pt x="6222" y="0"/>
                  </a:lnTo>
                  <a:lnTo>
                    <a:pt x="4936" y="744"/>
                  </a:lnTo>
                  <a:lnTo>
                    <a:pt x="4931" y="746"/>
                  </a:lnTo>
                  <a:lnTo>
                    <a:pt x="3658" y="1482"/>
                  </a:lnTo>
                  <a:lnTo>
                    <a:pt x="3594" y="1482"/>
                  </a:lnTo>
                  <a:close/>
                  <a:moveTo>
                    <a:pt x="4991" y="837"/>
                  </a:moveTo>
                  <a:lnTo>
                    <a:pt x="4986" y="839"/>
                  </a:lnTo>
                  <a:lnTo>
                    <a:pt x="3874" y="1482"/>
                  </a:lnTo>
                  <a:lnTo>
                    <a:pt x="3812" y="1482"/>
                  </a:lnTo>
                  <a:lnTo>
                    <a:pt x="4972" y="812"/>
                  </a:lnTo>
                  <a:lnTo>
                    <a:pt x="4974" y="810"/>
                  </a:lnTo>
                  <a:lnTo>
                    <a:pt x="6377" y="0"/>
                  </a:lnTo>
                  <a:lnTo>
                    <a:pt x="6438" y="0"/>
                  </a:lnTo>
                  <a:lnTo>
                    <a:pt x="4991" y="837"/>
                  </a:lnTo>
                  <a:close/>
                  <a:moveTo>
                    <a:pt x="5044" y="931"/>
                  </a:moveTo>
                  <a:lnTo>
                    <a:pt x="5042" y="933"/>
                  </a:lnTo>
                  <a:lnTo>
                    <a:pt x="4092" y="1482"/>
                  </a:lnTo>
                  <a:lnTo>
                    <a:pt x="4031" y="1482"/>
                  </a:lnTo>
                  <a:lnTo>
                    <a:pt x="5025" y="907"/>
                  </a:lnTo>
                  <a:lnTo>
                    <a:pt x="5029" y="905"/>
                  </a:lnTo>
                  <a:lnTo>
                    <a:pt x="6595" y="0"/>
                  </a:lnTo>
                  <a:lnTo>
                    <a:pt x="6656" y="0"/>
                  </a:lnTo>
                  <a:lnTo>
                    <a:pt x="5044" y="931"/>
                  </a:lnTo>
                  <a:close/>
                  <a:moveTo>
                    <a:pt x="5099" y="1026"/>
                  </a:moveTo>
                  <a:lnTo>
                    <a:pt x="5095" y="1028"/>
                  </a:lnTo>
                  <a:lnTo>
                    <a:pt x="4308" y="1482"/>
                  </a:lnTo>
                  <a:lnTo>
                    <a:pt x="4247" y="1482"/>
                  </a:lnTo>
                  <a:lnTo>
                    <a:pt x="5080" y="1001"/>
                  </a:lnTo>
                  <a:lnTo>
                    <a:pt x="5084" y="998"/>
                  </a:lnTo>
                  <a:lnTo>
                    <a:pt x="5946" y="498"/>
                  </a:lnTo>
                  <a:lnTo>
                    <a:pt x="6811" y="0"/>
                  </a:lnTo>
                  <a:lnTo>
                    <a:pt x="6875" y="0"/>
                  </a:lnTo>
                  <a:lnTo>
                    <a:pt x="5987" y="513"/>
                  </a:lnTo>
                  <a:lnTo>
                    <a:pt x="5099" y="1026"/>
                  </a:lnTo>
                  <a:close/>
                  <a:moveTo>
                    <a:pt x="2852" y="1319"/>
                  </a:moveTo>
                  <a:lnTo>
                    <a:pt x="2848" y="1321"/>
                  </a:lnTo>
                  <a:lnTo>
                    <a:pt x="2568" y="1482"/>
                  </a:lnTo>
                  <a:lnTo>
                    <a:pt x="2507" y="1482"/>
                  </a:lnTo>
                  <a:lnTo>
                    <a:pt x="2833" y="1293"/>
                  </a:lnTo>
                  <a:lnTo>
                    <a:pt x="2838" y="1291"/>
                  </a:lnTo>
                  <a:lnTo>
                    <a:pt x="3740" y="769"/>
                  </a:lnTo>
                  <a:lnTo>
                    <a:pt x="4645" y="248"/>
                  </a:lnTo>
                  <a:lnTo>
                    <a:pt x="4650" y="246"/>
                  </a:lnTo>
                  <a:lnTo>
                    <a:pt x="5071" y="0"/>
                  </a:lnTo>
                  <a:lnTo>
                    <a:pt x="5135" y="0"/>
                  </a:lnTo>
                  <a:lnTo>
                    <a:pt x="4664" y="271"/>
                  </a:lnTo>
                  <a:lnTo>
                    <a:pt x="4660" y="273"/>
                  </a:lnTo>
                  <a:lnTo>
                    <a:pt x="3755" y="795"/>
                  </a:lnTo>
                  <a:lnTo>
                    <a:pt x="2852" y="1319"/>
                  </a:lnTo>
                  <a:close/>
                  <a:moveTo>
                    <a:pt x="3641" y="579"/>
                  </a:moveTo>
                  <a:lnTo>
                    <a:pt x="3643" y="576"/>
                  </a:lnTo>
                  <a:lnTo>
                    <a:pt x="4643" y="0"/>
                  </a:lnTo>
                  <a:lnTo>
                    <a:pt x="4705" y="0"/>
                  </a:lnTo>
                  <a:lnTo>
                    <a:pt x="3660" y="604"/>
                  </a:lnTo>
                  <a:lnTo>
                    <a:pt x="3656" y="606"/>
                  </a:lnTo>
                  <a:lnTo>
                    <a:pt x="2138" y="1482"/>
                  </a:lnTo>
                  <a:lnTo>
                    <a:pt x="2077" y="1482"/>
                  </a:lnTo>
                  <a:lnTo>
                    <a:pt x="3641" y="579"/>
                  </a:lnTo>
                  <a:close/>
                  <a:moveTo>
                    <a:pt x="1339" y="778"/>
                  </a:moveTo>
                  <a:lnTo>
                    <a:pt x="1344" y="776"/>
                  </a:lnTo>
                  <a:lnTo>
                    <a:pt x="2685" y="0"/>
                  </a:lnTo>
                  <a:lnTo>
                    <a:pt x="2746" y="0"/>
                  </a:lnTo>
                  <a:lnTo>
                    <a:pt x="1358" y="803"/>
                  </a:lnTo>
                  <a:lnTo>
                    <a:pt x="1354" y="806"/>
                  </a:lnTo>
                  <a:lnTo>
                    <a:pt x="182" y="1482"/>
                  </a:lnTo>
                  <a:lnTo>
                    <a:pt x="121" y="1482"/>
                  </a:lnTo>
                  <a:lnTo>
                    <a:pt x="1339" y="778"/>
                  </a:lnTo>
                  <a:close/>
                  <a:moveTo>
                    <a:pt x="2965" y="0"/>
                  </a:moveTo>
                  <a:lnTo>
                    <a:pt x="1414" y="897"/>
                  </a:lnTo>
                  <a:lnTo>
                    <a:pt x="1409" y="899"/>
                  </a:lnTo>
                  <a:lnTo>
                    <a:pt x="401" y="1482"/>
                  </a:lnTo>
                  <a:lnTo>
                    <a:pt x="337" y="1482"/>
                  </a:lnTo>
                  <a:lnTo>
                    <a:pt x="1394" y="871"/>
                  </a:lnTo>
                  <a:lnTo>
                    <a:pt x="1397" y="869"/>
                  </a:lnTo>
                  <a:lnTo>
                    <a:pt x="2903" y="0"/>
                  </a:lnTo>
                  <a:lnTo>
                    <a:pt x="2965" y="0"/>
                  </a:lnTo>
                  <a:close/>
                  <a:moveTo>
                    <a:pt x="3181" y="0"/>
                  </a:moveTo>
                  <a:lnTo>
                    <a:pt x="2323" y="494"/>
                  </a:lnTo>
                  <a:lnTo>
                    <a:pt x="1466" y="990"/>
                  </a:lnTo>
                  <a:lnTo>
                    <a:pt x="1462" y="992"/>
                  </a:lnTo>
                  <a:lnTo>
                    <a:pt x="617" y="1482"/>
                  </a:lnTo>
                  <a:lnTo>
                    <a:pt x="555" y="1482"/>
                  </a:lnTo>
                  <a:lnTo>
                    <a:pt x="1447" y="967"/>
                  </a:lnTo>
                  <a:lnTo>
                    <a:pt x="1452" y="965"/>
                  </a:lnTo>
                  <a:lnTo>
                    <a:pt x="3119" y="0"/>
                  </a:lnTo>
                  <a:lnTo>
                    <a:pt x="3181" y="0"/>
                  </a:lnTo>
                  <a:close/>
                  <a:moveTo>
                    <a:pt x="1503" y="1060"/>
                  </a:moveTo>
                  <a:lnTo>
                    <a:pt x="1507" y="1058"/>
                  </a:lnTo>
                  <a:lnTo>
                    <a:pt x="2410" y="536"/>
                  </a:lnTo>
                  <a:lnTo>
                    <a:pt x="3314" y="14"/>
                  </a:lnTo>
                  <a:lnTo>
                    <a:pt x="3319" y="12"/>
                  </a:lnTo>
                  <a:lnTo>
                    <a:pt x="3338" y="0"/>
                  </a:lnTo>
                  <a:lnTo>
                    <a:pt x="3399" y="0"/>
                  </a:lnTo>
                  <a:lnTo>
                    <a:pt x="3334" y="38"/>
                  </a:lnTo>
                  <a:lnTo>
                    <a:pt x="3329" y="40"/>
                  </a:lnTo>
                  <a:lnTo>
                    <a:pt x="2424" y="562"/>
                  </a:lnTo>
                  <a:lnTo>
                    <a:pt x="1522" y="1085"/>
                  </a:lnTo>
                  <a:lnTo>
                    <a:pt x="1517" y="1088"/>
                  </a:lnTo>
                  <a:lnTo>
                    <a:pt x="835" y="1482"/>
                  </a:lnTo>
                  <a:lnTo>
                    <a:pt x="774" y="1482"/>
                  </a:lnTo>
                  <a:lnTo>
                    <a:pt x="1503" y="1060"/>
                  </a:lnTo>
                  <a:close/>
                  <a:moveTo>
                    <a:pt x="3386" y="133"/>
                  </a:moveTo>
                  <a:lnTo>
                    <a:pt x="3384" y="135"/>
                  </a:lnTo>
                  <a:lnTo>
                    <a:pt x="2479" y="657"/>
                  </a:lnTo>
                  <a:lnTo>
                    <a:pt x="1577" y="1179"/>
                  </a:lnTo>
                  <a:lnTo>
                    <a:pt x="1572" y="1181"/>
                  </a:lnTo>
                  <a:lnTo>
                    <a:pt x="1051" y="1482"/>
                  </a:lnTo>
                  <a:lnTo>
                    <a:pt x="990" y="1482"/>
                  </a:lnTo>
                  <a:lnTo>
                    <a:pt x="1555" y="1155"/>
                  </a:lnTo>
                  <a:lnTo>
                    <a:pt x="1560" y="1153"/>
                  </a:lnTo>
                  <a:lnTo>
                    <a:pt x="2463" y="629"/>
                  </a:lnTo>
                  <a:lnTo>
                    <a:pt x="3367" y="108"/>
                  </a:lnTo>
                  <a:lnTo>
                    <a:pt x="3372" y="106"/>
                  </a:lnTo>
                  <a:lnTo>
                    <a:pt x="3554" y="0"/>
                  </a:lnTo>
                  <a:lnTo>
                    <a:pt x="3617" y="0"/>
                  </a:lnTo>
                  <a:lnTo>
                    <a:pt x="3386" y="133"/>
                  </a:lnTo>
                  <a:close/>
                  <a:moveTo>
                    <a:pt x="3442" y="227"/>
                  </a:moveTo>
                  <a:lnTo>
                    <a:pt x="3437" y="229"/>
                  </a:lnTo>
                  <a:lnTo>
                    <a:pt x="2532" y="750"/>
                  </a:lnTo>
                  <a:lnTo>
                    <a:pt x="1630" y="1274"/>
                  </a:lnTo>
                  <a:lnTo>
                    <a:pt x="1625" y="1276"/>
                  </a:lnTo>
                  <a:lnTo>
                    <a:pt x="1269" y="1482"/>
                  </a:lnTo>
                  <a:lnTo>
                    <a:pt x="1208" y="1482"/>
                  </a:lnTo>
                  <a:lnTo>
                    <a:pt x="1611" y="1249"/>
                  </a:lnTo>
                  <a:lnTo>
                    <a:pt x="1615" y="1247"/>
                  </a:lnTo>
                  <a:lnTo>
                    <a:pt x="2518" y="725"/>
                  </a:lnTo>
                  <a:lnTo>
                    <a:pt x="3423" y="203"/>
                  </a:lnTo>
                  <a:lnTo>
                    <a:pt x="3427" y="201"/>
                  </a:lnTo>
                  <a:lnTo>
                    <a:pt x="3772" y="0"/>
                  </a:lnTo>
                  <a:lnTo>
                    <a:pt x="3834" y="0"/>
                  </a:lnTo>
                  <a:lnTo>
                    <a:pt x="3442" y="227"/>
                  </a:lnTo>
                  <a:close/>
                  <a:moveTo>
                    <a:pt x="3497" y="322"/>
                  </a:moveTo>
                  <a:lnTo>
                    <a:pt x="3492" y="324"/>
                  </a:lnTo>
                  <a:lnTo>
                    <a:pt x="2588" y="846"/>
                  </a:lnTo>
                  <a:lnTo>
                    <a:pt x="1685" y="1367"/>
                  </a:lnTo>
                  <a:lnTo>
                    <a:pt x="1681" y="1370"/>
                  </a:lnTo>
                  <a:lnTo>
                    <a:pt x="1488" y="1482"/>
                  </a:lnTo>
                  <a:lnTo>
                    <a:pt x="1424" y="1482"/>
                  </a:lnTo>
                  <a:lnTo>
                    <a:pt x="1666" y="1344"/>
                  </a:lnTo>
                  <a:lnTo>
                    <a:pt x="1670" y="1342"/>
                  </a:lnTo>
                  <a:lnTo>
                    <a:pt x="2573" y="818"/>
                  </a:lnTo>
                  <a:lnTo>
                    <a:pt x="3478" y="297"/>
                  </a:lnTo>
                  <a:lnTo>
                    <a:pt x="3482" y="294"/>
                  </a:lnTo>
                  <a:lnTo>
                    <a:pt x="3990" y="0"/>
                  </a:lnTo>
                  <a:lnTo>
                    <a:pt x="4052" y="0"/>
                  </a:lnTo>
                  <a:lnTo>
                    <a:pt x="3497" y="322"/>
                  </a:lnTo>
                  <a:close/>
                  <a:moveTo>
                    <a:pt x="3550" y="415"/>
                  </a:moveTo>
                  <a:lnTo>
                    <a:pt x="3548" y="417"/>
                  </a:lnTo>
                  <a:lnTo>
                    <a:pt x="2643" y="939"/>
                  </a:lnTo>
                  <a:lnTo>
                    <a:pt x="1738" y="1463"/>
                  </a:lnTo>
                  <a:lnTo>
                    <a:pt x="1736" y="1465"/>
                  </a:lnTo>
                  <a:lnTo>
                    <a:pt x="1704" y="1482"/>
                  </a:lnTo>
                  <a:lnTo>
                    <a:pt x="1642" y="1482"/>
                  </a:lnTo>
                  <a:lnTo>
                    <a:pt x="1719" y="1437"/>
                  </a:lnTo>
                  <a:lnTo>
                    <a:pt x="1723" y="1435"/>
                  </a:lnTo>
                  <a:lnTo>
                    <a:pt x="2626" y="912"/>
                  </a:lnTo>
                  <a:lnTo>
                    <a:pt x="3531" y="390"/>
                  </a:lnTo>
                  <a:lnTo>
                    <a:pt x="3535" y="388"/>
                  </a:lnTo>
                  <a:lnTo>
                    <a:pt x="4207" y="0"/>
                  </a:lnTo>
                  <a:lnTo>
                    <a:pt x="4270" y="0"/>
                  </a:lnTo>
                  <a:lnTo>
                    <a:pt x="3550" y="415"/>
                  </a:lnTo>
                  <a:close/>
                  <a:moveTo>
                    <a:pt x="1861" y="1482"/>
                  </a:moveTo>
                  <a:lnTo>
                    <a:pt x="2723" y="984"/>
                  </a:lnTo>
                  <a:lnTo>
                    <a:pt x="3586" y="485"/>
                  </a:lnTo>
                  <a:lnTo>
                    <a:pt x="3590" y="483"/>
                  </a:lnTo>
                  <a:lnTo>
                    <a:pt x="4425" y="0"/>
                  </a:lnTo>
                  <a:lnTo>
                    <a:pt x="4486" y="0"/>
                  </a:lnTo>
                  <a:lnTo>
                    <a:pt x="3605" y="509"/>
                  </a:lnTo>
                  <a:lnTo>
                    <a:pt x="3601" y="511"/>
                  </a:lnTo>
                  <a:lnTo>
                    <a:pt x="1922" y="1482"/>
                  </a:lnTo>
                  <a:lnTo>
                    <a:pt x="1861" y="1482"/>
                  </a:lnTo>
                  <a:close/>
                </a:path>
              </a:pathLst>
            </a:custGeom>
            <a:solidFill>
              <a:srgbClr val="F5AF32"/>
            </a:solidFill>
            <a:ln>
              <a:noFill/>
            </a:ln>
          </p:spPr>
          <p:txBody>
            <a:bodyPr vert="horz" wrap="square" lIns="91440" tIns="45720" rIns="91440" bIns="45720" numCol="1" anchor="t" anchorCtr="0" compatLnSpc="1">
              <a:prstTxWarp prst="textNoShape">
                <a:avLst/>
              </a:prstTxWarp>
            </a:bodyPr>
            <a:lstStyle/>
            <a:p>
              <a:endParaRPr lang="fi-FI"/>
            </a:p>
          </p:txBody>
        </p:sp>
      </p:grpSp>
      <p:sp>
        <p:nvSpPr>
          <p:cNvPr id="16" name="Rectangle 15"/>
          <p:cNvSpPr/>
          <p:nvPr userDrawn="1"/>
        </p:nvSpPr>
        <p:spPr>
          <a:xfrm>
            <a:off x="479376" y="2636912"/>
            <a:ext cx="11233248" cy="3744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19">
            <a:extLst>
              <a:ext uri="{C183D7F6-B498-43B3-948B-1728B52AA6E4}">
                <adec:decorative xmlns:adec="http://schemas.microsoft.com/office/drawing/2017/decorative" val="1"/>
              </a:ext>
            </a:extLst>
          </p:cNvPr>
          <p:cNvSpPr/>
          <p:nvPr userDrawn="1"/>
        </p:nvSpPr>
        <p:spPr>
          <a:xfrm>
            <a:off x="0" y="0"/>
            <a:ext cx="12192000" cy="4508500"/>
          </a:xfrm>
          <a:custGeom>
            <a:avLst/>
            <a:gdLst/>
            <a:ahLst/>
            <a:cxnLst/>
            <a:rect l="l" t="t" r="r" b="b"/>
            <a:pathLst>
              <a:path w="12192000" h="4508500">
                <a:moveTo>
                  <a:pt x="0" y="0"/>
                </a:moveTo>
                <a:lnTo>
                  <a:pt x="12192000" y="0"/>
                </a:lnTo>
                <a:lnTo>
                  <a:pt x="12192000" y="4508500"/>
                </a:lnTo>
                <a:lnTo>
                  <a:pt x="11712624" y="4508500"/>
                </a:lnTo>
                <a:lnTo>
                  <a:pt x="11712624" y="2636912"/>
                </a:lnTo>
                <a:lnTo>
                  <a:pt x="479376" y="2636912"/>
                </a:lnTo>
                <a:lnTo>
                  <a:pt x="479376" y="4508500"/>
                </a:lnTo>
                <a:lnTo>
                  <a:pt x="0" y="45085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a:extLst>
              <a:ext uri="{FF2B5EF4-FFF2-40B4-BE49-F238E27FC236}">
                <a16:creationId xmlns:a16="http://schemas.microsoft.com/office/drawing/2014/main" id="{4484C1C1-56BC-4C5C-80B4-65A90C5AADEB}"/>
              </a:ext>
            </a:extLst>
          </p:cNvPr>
          <p:cNvSpPr>
            <a:spLocks noGrp="1"/>
          </p:cNvSpPr>
          <p:nvPr>
            <p:ph type="ctrTitle" hasCustomPrompt="1"/>
          </p:nvPr>
        </p:nvSpPr>
        <p:spPr>
          <a:xfrm>
            <a:off x="1415480" y="3289548"/>
            <a:ext cx="9361040" cy="1291580"/>
          </a:xfrm>
        </p:spPr>
        <p:txBody>
          <a:bodyPr anchor="ctr" anchorCtr="0"/>
          <a:lstStyle>
            <a:lvl1pPr algn="ctr">
              <a:defRPr sz="3600"/>
            </a:lvl1pPr>
          </a:lstStyle>
          <a:p>
            <a:r>
              <a:rPr lang="fi-FI" noProof="0" dirty="0"/>
              <a:t>Lisää kiitos viesti</a:t>
            </a:r>
          </a:p>
        </p:txBody>
      </p:sp>
      <p:sp>
        <p:nvSpPr>
          <p:cNvPr id="3" name="Subtitle 2">
            <a:extLst>
              <a:ext uri="{FF2B5EF4-FFF2-40B4-BE49-F238E27FC236}">
                <a16:creationId xmlns:a16="http://schemas.microsoft.com/office/drawing/2014/main" id="{63AF31CA-7938-4A26-B912-6E5696E1540F}"/>
              </a:ext>
            </a:extLst>
          </p:cNvPr>
          <p:cNvSpPr>
            <a:spLocks noGrp="1"/>
          </p:cNvSpPr>
          <p:nvPr>
            <p:ph type="subTitle" idx="1" hasCustomPrompt="1"/>
          </p:nvPr>
        </p:nvSpPr>
        <p:spPr>
          <a:xfrm>
            <a:off x="1415480" y="4869160"/>
            <a:ext cx="9361040" cy="1152128"/>
          </a:xfrm>
        </p:spPr>
        <p:txBody>
          <a:bodyPr/>
          <a:lstStyle>
            <a:lvl1pPr marL="0" indent="0" algn="ctr">
              <a:spcBef>
                <a:spcPts val="40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a:extLst>
              <a:ext uri="{FF2B5EF4-FFF2-40B4-BE49-F238E27FC236}">
                <a16:creationId xmlns:a16="http://schemas.microsoft.com/office/drawing/2014/main" id="{D11A0A36-B941-4536-ABDD-C4C73CE7694E}"/>
              </a:ext>
            </a:extLst>
          </p:cNvPr>
          <p:cNvSpPr>
            <a:spLocks noGrp="1"/>
          </p:cNvSpPr>
          <p:nvPr>
            <p:ph type="dt" sz="half" idx="10"/>
          </p:nvPr>
        </p:nvSpPr>
        <p:spPr/>
        <p:txBody>
          <a:bodyPr/>
          <a:lstStyle>
            <a:lvl1pPr>
              <a:defRPr>
                <a:noFill/>
              </a:defRPr>
            </a:lvl1pPr>
          </a:lstStyle>
          <a:p>
            <a:fld id="{14D0126B-4DA5-4CF4-807E-BEEF78472D0D}"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232A1594-A532-46DE-863E-2947297F3A99}"/>
              </a:ext>
            </a:extLst>
          </p:cNvPr>
          <p:cNvSpPr>
            <a:spLocks noGrp="1"/>
          </p:cNvSpPr>
          <p:nvPr>
            <p:ph type="ftr" sz="quarter" idx="11"/>
          </p:nvPr>
        </p:nvSpPr>
        <p:spPr/>
        <p:txBody>
          <a:bodyPr/>
          <a:lstStyle>
            <a:lvl1pPr>
              <a:defRPr>
                <a:noFill/>
              </a:defRPr>
            </a:lvl1p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645A8A03-E068-4A1A-82BC-B551B0487F05}"/>
              </a:ext>
            </a:extLst>
          </p:cNvPr>
          <p:cNvSpPr>
            <a:spLocks noGrp="1"/>
          </p:cNvSpPr>
          <p:nvPr>
            <p:ph type="sldNum" sz="quarter" idx="12"/>
          </p:nvPr>
        </p:nvSpPr>
        <p:spPr/>
        <p:txBody>
          <a:bodyPr/>
          <a:lstStyle>
            <a:lvl1pPr>
              <a:defRPr>
                <a:noFill/>
              </a:defRPr>
            </a:lvl1pPr>
          </a:lstStyle>
          <a:p>
            <a:fld id="{5DE7B5AE-1463-4A08-9B0E-AEB5B23D18B5}" type="slidenum">
              <a:rPr lang="fi-FI" noProof="0" smtClean="0"/>
              <a:pPr/>
              <a:t>‹#›</a:t>
            </a:fld>
            <a:endParaRPr lang="fi-FI" noProof="0" dirty="0"/>
          </a:p>
        </p:txBody>
      </p:sp>
      <p:grpSp>
        <p:nvGrpSpPr>
          <p:cNvPr id="7" name="Group 6">
            <a:extLst>
              <a:ext uri="{C183D7F6-B498-43B3-948B-1728B52AA6E4}">
                <adec:decorative xmlns:adec="http://schemas.microsoft.com/office/drawing/2017/decorative" val="1"/>
              </a:ext>
            </a:extLst>
          </p:cNvPr>
          <p:cNvGrpSpPr/>
          <p:nvPr userDrawn="1"/>
        </p:nvGrpSpPr>
        <p:grpSpPr>
          <a:xfrm>
            <a:off x="5050225" y="980728"/>
            <a:ext cx="2091550" cy="2088232"/>
            <a:chOff x="5050225" y="980728"/>
            <a:chExt cx="2091550" cy="2088232"/>
          </a:xfrm>
        </p:grpSpPr>
        <p:sp>
          <p:nvSpPr>
            <p:cNvPr id="22" name="Rectangle 21"/>
            <p:cNvSpPr/>
            <p:nvPr userDrawn="1"/>
          </p:nvSpPr>
          <p:spPr>
            <a:xfrm>
              <a:off x="5050804" y="980728"/>
              <a:ext cx="2090391"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3" name="Freeform 6"/>
            <p:cNvSpPr>
              <a:spLocks noChangeAspect="1" noEditPoints="1"/>
            </p:cNvSpPr>
            <p:nvPr userDrawn="1"/>
          </p:nvSpPr>
          <p:spPr bwMode="auto">
            <a:xfrm>
              <a:off x="5050225" y="980728"/>
              <a:ext cx="2091550" cy="2088232"/>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563284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hank You 2">
    <p:bg>
      <p:bgPr>
        <a:solidFill>
          <a:schemeClr val="bg2"/>
        </a:solidFill>
        <a:effectLst/>
      </p:bgPr>
    </p:bg>
    <p:spTree>
      <p:nvGrpSpPr>
        <p:cNvPr id="1" name=""/>
        <p:cNvGrpSpPr/>
        <p:nvPr/>
      </p:nvGrpSpPr>
      <p:grpSpPr>
        <a:xfrm>
          <a:off x="0" y="0"/>
          <a:ext cx="0" cy="0"/>
          <a:chOff x="0" y="0"/>
          <a:chExt cx="0" cy="0"/>
        </a:xfrm>
      </p:grpSpPr>
      <p:sp>
        <p:nvSpPr>
          <p:cNvPr id="10" name="Rectangle 9"/>
          <p:cNvSpPr/>
          <p:nvPr userDrawn="1"/>
        </p:nvSpPr>
        <p:spPr>
          <a:xfrm>
            <a:off x="623888" y="2996952"/>
            <a:ext cx="8424440" cy="3168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noProof="0" dirty="0"/>
          </a:p>
        </p:txBody>
      </p:sp>
      <p:sp>
        <p:nvSpPr>
          <p:cNvPr id="2" name="Title 1">
            <a:extLst>
              <a:ext uri="{FF2B5EF4-FFF2-40B4-BE49-F238E27FC236}">
                <a16:creationId xmlns:a16="http://schemas.microsoft.com/office/drawing/2014/main" id="{4484C1C1-56BC-4C5C-80B4-65A90C5AADEB}"/>
              </a:ext>
            </a:extLst>
          </p:cNvPr>
          <p:cNvSpPr>
            <a:spLocks noGrp="1"/>
          </p:cNvSpPr>
          <p:nvPr>
            <p:ph type="ctrTitle" hasCustomPrompt="1"/>
          </p:nvPr>
        </p:nvSpPr>
        <p:spPr>
          <a:xfrm>
            <a:off x="911424" y="3289548"/>
            <a:ext cx="7848872" cy="1003548"/>
          </a:xfrm>
        </p:spPr>
        <p:txBody>
          <a:bodyPr anchor="t" anchorCtr="0"/>
          <a:lstStyle>
            <a:lvl1pPr algn="l">
              <a:defRPr sz="3600" baseline="0"/>
            </a:lvl1pPr>
          </a:lstStyle>
          <a:p>
            <a:r>
              <a:rPr lang="fi-FI" noProof="0" dirty="0"/>
              <a:t>Lisää kiitos viesti</a:t>
            </a:r>
          </a:p>
        </p:txBody>
      </p:sp>
      <p:sp>
        <p:nvSpPr>
          <p:cNvPr id="3" name="Subtitle 2">
            <a:extLst>
              <a:ext uri="{FF2B5EF4-FFF2-40B4-BE49-F238E27FC236}">
                <a16:creationId xmlns:a16="http://schemas.microsoft.com/office/drawing/2014/main" id="{63AF31CA-7938-4A26-B912-6E5696E1540F}"/>
              </a:ext>
            </a:extLst>
          </p:cNvPr>
          <p:cNvSpPr>
            <a:spLocks noGrp="1"/>
          </p:cNvSpPr>
          <p:nvPr>
            <p:ph type="subTitle" idx="1" hasCustomPrompt="1"/>
          </p:nvPr>
        </p:nvSpPr>
        <p:spPr>
          <a:xfrm>
            <a:off x="911424" y="4581128"/>
            <a:ext cx="7848872" cy="1296144"/>
          </a:xfrm>
        </p:spPr>
        <p:txBody>
          <a:bodyPr/>
          <a:lstStyle>
            <a:lvl1pPr marL="0" indent="0" algn="l">
              <a:spcBef>
                <a:spcPts val="40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a:extLst>
              <a:ext uri="{FF2B5EF4-FFF2-40B4-BE49-F238E27FC236}">
                <a16:creationId xmlns:a16="http://schemas.microsoft.com/office/drawing/2014/main" id="{D11A0A36-B941-4536-ABDD-C4C73CE7694E}"/>
              </a:ext>
            </a:extLst>
          </p:cNvPr>
          <p:cNvSpPr>
            <a:spLocks noGrp="1"/>
          </p:cNvSpPr>
          <p:nvPr>
            <p:ph type="dt" sz="half" idx="10"/>
          </p:nvPr>
        </p:nvSpPr>
        <p:spPr>
          <a:xfrm>
            <a:off x="981729" y="6524625"/>
            <a:ext cx="1440755" cy="144735"/>
          </a:xfrm>
        </p:spPr>
        <p:txBody>
          <a:bodyPr/>
          <a:lstStyle>
            <a:lvl1pPr>
              <a:defRPr>
                <a:noFill/>
              </a:defRPr>
            </a:lvl1pPr>
          </a:lstStyle>
          <a:p>
            <a:fld id="{8BFB56A0-F87F-4951-AA3C-3A2B061D0FFD}" type="datetime1">
              <a:rPr lang="fi-FI" smtClean="0"/>
              <a:pPr/>
              <a:t>19.8.2024</a:t>
            </a:fld>
            <a:endParaRPr lang="fi-FI" dirty="0"/>
          </a:p>
        </p:txBody>
      </p:sp>
      <p:sp>
        <p:nvSpPr>
          <p:cNvPr id="5" name="Footer Placeholder 4">
            <a:extLst>
              <a:ext uri="{FF2B5EF4-FFF2-40B4-BE49-F238E27FC236}">
                <a16:creationId xmlns:a16="http://schemas.microsoft.com/office/drawing/2014/main" id="{232A1594-A532-46DE-863E-2947297F3A99}"/>
              </a:ext>
            </a:extLst>
          </p:cNvPr>
          <p:cNvSpPr>
            <a:spLocks noGrp="1"/>
          </p:cNvSpPr>
          <p:nvPr>
            <p:ph type="ftr" sz="quarter" idx="11"/>
          </p:nvPr>
        </p:nvSpPr>
        <p:spPr>
          <a:xfrm>
            <a:off x="2423592" y="6524625"/>
            <a:ext cx="8135938" cy="144736"/>
          </a:xfrm>
        </p:spPr>
        <p:txBody>
          <a:bodyPr/>
          <a:lstStyle>
            <a:lvl1pPr algn="l">
              <a:defRPr>
                <a:noFill/>
              </a:defRPr>
            </a:lvl1pPr>
          </a:lstStyle>
          <a:p>
            <a:r>
              <a:rPr lang="fi-FI"/>
              <a:t>Esityksen ja esittäjän nimi</a:t>
            </a:r>
            <a:endParaRPr lang="fi-FI" dirty="0"/>
          </a:p>
        </p:txBody>
      </p:sp>
      <p:sp>
        <p:nvSpPr>
          <p:cNvPr id="6" name="Slide Number Placeholder 5">
            <a:extLst>
              <a:ext uri="{FF2B5EF4-FFF2-40B4-BE49-F238E27FC236}">
                <a16:creationId xmlns:a16="http://schemas.microsoft.com/office/drawing/2014/main" id="{645A8A03-E068-4A1A-82BC-B551B0487F05}"/>
              </a:ext>
            </a:extLst>
          </p:cNvPr>
          <p:cNvSpPr>
            <a:spLocks noGrp="1"/>
          </p:cNvSpPr>
          <p:nvPr>
            <p:ph type="sldNum" sz="quarter" idx="12"/>
          </p:nvPr>
        </p:nvSpPr>
        <p:spPr>
          <a:xfrm>
            <a:off x="623392" y="6524625"/>
            <a:ext cx="358337" cy="144735"/>
          </a:xfrm>
        </p:spPr>
        <p:txBody>
          <a:bodyPr/>
          <a:lstStyle>
            <a:lvl1pPr>
              <a:defRPr>
                <a:noFill/>
              </a:defRPr>
            </a:lvl1pPr>
          </a:lstStyle>
          <a:p>
            <a:fld id="{5DE7B5AE-1463-4A08-9B0E-AEB5B23D18B5}" type="slidenum">
              <a:rPr lang="fi-FI" smtClean="0"/>
              <a:pPr/>
              <a:t>‹#›</a:t>
            </a:fld>
            <a:endParaRPr lang="fi-FI" dirty="0"/>
          </a:p>
        </p:txBody>
      </p:sp>
      <p:grpSp>
        <p:nvGrpSpPr>
          <p:cNvPr id="9" name="Group 8">
            <a:extLst>
              <a:ext uri="{C183D7F6-B498-43B3-948B-1728B52AA6E4}">
                <adec:decorative xmlns:adec="http://schemas.microsoft.com/office/drawing/2017/decorative" val="1"/>
              </a:ext>
            </a:extLst>
          </p:cNvPr>
          <p:cNvGrpSpPr/>
          <p:nvPr userDrawn="1"/>
        </p:nvGrpSpPr>
        <p:grpSpPr>
          <a:xfrm>
            <a:off x="623888" y="620713"/>
            <a:ext cx="1730746" cy="1728167"/>
            <a:chOff x="623888" y="620713"/>
            <a:chExt cx="1730746" cy="1728167"/>
          </a:xfrm>
        </p:grpSpPr>
        <p:sp>
          <p:nvSpPr>
            <p:cNvPr id="8" name="Rectangle 7"/>
            <p:cNvSpPr/>
            <p:nvPr userDrawn="1"/>
          </p:nvSpPr>
          <p:spPr>
            <a:xfrm>
              <a:off x="623888" y="620713"/>
              <a:ext cx="1727696" cy="1728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noProof="0" dirty="0"/>
            </a:p>
          </p:txBody>
        </p:sp>
        <p:sp>
          <p:nvSpPr>
            <p:cNvPr id="13" name="Freeform 6"/>
            <p:cNvSpPr>
              <a:spLocks noChangeAspect="1" noEditPoints="1"/>
            </p:cNvSpPr>
            <p:nvPr userDrawn="1"/>
          </p:nvSpPr>
          <p:spPr bwMode="auto">
            <a:xfrm>
              <a:off x="623888" y="620713"/>
              <a:ext cx="1730746" cy="1728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grpSp>
      <p:grpSp>
        <p:nvGrpSpPr>
          <p:cNvPr id="12" name="Group 11"/>
          <p:cNvGrpSpPr/>
          <p:nvPr userDrawn="1"/>
        </p:nvGrpSpPr>
        <p:grpSpPr>
          <a:xfrm>
            <a:off x="9696400" y="0"/>
            <a:ext cx="2495600" cy="6858000"/>
            <a:chOff x="9696400" y="0"/>
            <a:chExt cx="2495600" cy="6858000"/>
          </a:xfrm>
        </p:grpSpPr>
        <p:sp>
          <p:nvSpPr>
            <p:cNvPr id="14" name="Rectangle 13">
              <a:extLst>
                <a:ext uri="{C183D7F6-B498-43B3-948B-1728B52AA6E4}">
                  <adec:decorative xmlns:adec="http://schemas.microsoft.com/office/drawing/2017/decorative" val="1"/>
                </a:ext>
              </a:extLst>
            </p:cNvPr>
            <p:cNvSpPr/>
            <p:nvPr userDrawn="1"/>
          </p:nvSpPr>
          <p:spPr>
            <a:xfrm>
              <a:off x="9696450" y="0"/>
              <a:ext cx="24955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Freeform 6"/>
            <p:cNvSpPr>
              <a:spLocks noEditPoints="1"/>
            </p:cNvSpPr>
            <p:nvPr userDrawn="1"/>
          </p:nvSpPr>
          <p:spPr bwMode="auto">
            <a:xfrm>
              <a:off x="9696400" y="0"/>
              <a:ext cx="2495600" cy="6858000"/>
            </a:xfrm>
            <a:custGeom>
              <a:avLst/>
              <a:gdLst>
                <a:gd name="T0" fmla="*/ 1573 w 1573"/>
                <a:gd name="T1" fmla="*/ 3873 h 4320"/>
                <a:gd name="T2" fmla="*/ 1017 w 1573"/>
                <a:gd name="T3" fmla="*/ 4320 h 4320"/>
                <a:gd name="T4" fmla="*/ 1573 w 1573"/>
                <a:gd name="T5" fmla="*/ 4125 h 4320"/>
                <a:gd name="T6" fmla="*/ 1452 w 1573"/>
                <a:gd name="T7" fmla="*/ 4320 h 4320"/>
                <a:gd name="T8" fmla="*/ 1166 w 1573"/>
                <a:gd name="T9" fmla="*/ 3448 h 4320"/>
                <a:gd name="T10" fmla="*/ 1236 w 1573"/>
                <a:gd name="T11" fmla="*/ 3568 h 4320"/>
                <a:gd name="T12" fmla="*/ 1573 w 1573"/>
                <a:gd name="T13" fmla="*/ 3376 h 4320"/>
                <a:gd name="T14" fmla="*/ 1573 w 1573"/>
                <a:gd name="T15" fmla="*/ 3500 h 4320"/>
                <a:gd name="T16" fmla="*/ 1329 w 1573"/>
                <a:gd name="T17" fmla="*/ 3731 h 4320"/>
                <a:gd name="T18" fmla="*/ 369 w 1573"/>
                <a:gd name="T19" fmla="*/ 4320 h 4320"/>
                <a:gd name="T20" fmla="*/ 0 w 1573"/>
                <a:gd name="T21" fmla="*/ 108 h 4320"/>
                <a:gd name="T22" fmla="*/ 394 w 1573"/>
                <a:gd name="T23" fmla="*/ 42 h 4320"/>
                <a:gd name="T24" fmla="*/ 468 w 1573"/>
                <a:gd name="T25" fmla="*/ 0 h 4320"/>
                <a:gd name="T26" fmla="*/ 685 w 1573"/>
                <a:gd name="T27" fmla="*/ 0 h 4320"/>
                <a:gd name="T28" fmla="*/ 502 w 1573"/>
                <a:gd name="T29" fmla="*/ 231 h 4320"/>
                <a:gd name="T30" fmla="*/ 903 w 1573"/>
                <a:gd name="T31" fmla="*/ 0 h 4320"/>
                <a:gd name="T32" fmla="*/ 540 w 1573"/>
                <a:gd name="T33" fmla="*/ 299 h 4320"/>
                <a:gd name="T34" fmla="*/ 610 w 1573"/>
                <a:gd name="T35" fmla="*/ 419 h 4320"/>
                <a:gd name="T36" fmla="*/ 1337 w 1573"/>
                <a:gd name="T37" fmla="*/ 0 h 4320"/>
                <a:gd name="T38" fmla="*/ 1111 w 1573"/>
                <a:gd name="T39" fmla="*/ 3354 h 4320"/>
                <a:gd name="T40" fmla="*/ 839 w 1573"/>
                <a:gd name="T41" fmla="*/ 2884 h 4320"/>
                <a:gd name="T42" fmla="*/ 0 w 1573"/>
                <a:gd name="T43" fmla="*/ 3403 h 4320"/>
                <a:gd name="T44" fmla="*/ 1573 w 1573"/>
                <a:gd name="T45" fmla="*/ 2622 h 4320"/>
                <a:gd name="T46" fmla="*/ 947 w 1573"/>
                <a:gd name="T47" fmla="*/ 3073 h 4320"/>
                <a:gd name="T48" fmla="*/ 0 w 1573"/>
                <a:gd name="T49" fmla="*/ 3655 h 4320"/>
                <a:gd name="T50" fmla="*/ 1573 w 1573"/>
                <a:gd name="T51" fmla="*/ 2874 h 4320"/>
                <a:gd name="T52" fmla="*/ 1058 w 1573"/>
                <a:gd name="T53" fmla="*/ 3261 h 4320"/>
                <a:gd name="T54" fmla="*/ 0 w 1573"/>
                <a:gd name="T55" fmla="*/ 3905 h 4320"/>
                <a:gd name="T56" fmla="*/ 1573 w 1573"/>
                <a:gd name="T57" fmla="*/ 1241 h 4320"/>
                <a:gd name="T58" fmla="*/ 396 w 1573"/>
                <a:gd name="T59" fmla="*/ 2137 h 4320"/>
                <a:gd name="T60" fmla="*/ 0 w 1573"/>
                <a:gd name="T61" fmla="*/ 2399 h 4320"/>
                <a:gd name="T62" fmla="*/ 1573 w 1573"/>
                <a:gd name="T63" fmla="*/ 1618 h 4320"/>
                <a:gd name="T64" fmla="*/ 504 w 1573"/>
                <a:gd name="T65" fmla="*/ 2323 h 4320"/>
                <a:gd name="T66" fmla="*/ 0 w 1573"/>
                <a:gd name="T67" fmla="*/ 2651 h 4320"/>
                <a:gd name="T68" fmla="*/ 1573 w 1573"/>
                <a:gd name="T69" fmla="*/ 1870 h 4320"/>
                <a:gd name="T70" fmla="*/ 613 w 1573"/>
                <a:gd name="T71" fmla="*/ 2512 h 4320"/>
                <a:gd name="T72" fmla="*/ 0 w 1573"/>
                <a:gd name="T73" fmla="*/ 2901 h 4320"/>
                <a:gd name="T74" fmla="*/ 1573 w 1573"/>
                <a:gd name="T75" fmla="*/ 2120 h 4320"/>
                <a:gd name="T76" fmla="*/ 721 w 1573"/>
                <a:gd name="T77" fmla="*/ 2700 h 4320"/>
                <a:gd name="T78" fmla="*/ 0 w 1573"/>
                <a:gd name="T79" fmla="*/ 3153 h 4320"/>
                <a:gd name="T80" fmla="*/ 1573 w 1573"/>
                <a:gd name="T81" fmla="*/ 2372 h 4320"/>
                <a:gd name="T82" fmla="*/ 341 w 1573"/>
                <a:gd name="T83" fmla="*/ 2041 h 4320"/>
                <a:gd name="T84" fmla="*/ 0 w 1573"/>
                <a:gd name="T85" fmla="*/ 2274 h 4320"/>
                <a:gd name="T86" fmla="*/ 1573 w 1573"/>
                <a:gd name="T87" fmla="*/ 1118 h 4320"/>
                <a:gd name="T88" fmla="*/ 659 w 1573"/>
                <a:gd name="T89" fmla="*/ 481 h 4320"/>
                <a:gd name="T90" fmla="*/ 0 w 1573"/>
                <a:gd name="T91" fmla="*/ 896 h 4320"/>
                <a:gd name="T92" fmla="*/ 1573 w 1573"/>
                <a:gd name="T93" fmla="*/ 114 h 4320"/>
                <a:gd name="T94" fmla="*/ 767 w 1573"/>
                <a:gd name="T95" fmla="*/ 669 h 4320"/>
                <a:gd name="T96" fmla="*/ 0 w 1573"/>
                <a:gd name="T97" fmla="*/ 1148 h 4320"/>
                <a:gd name="T98" fmla="*/ 1573 w 1573"/>
                <a:gd name="T99" fmla="*/ 366 h 4320"/>
                <a:gd name="T100" fmla="*/ 875 w 1573"/>
                <a:gd name="T101" fmla="*/ 858 h 4320"/>
                <a:gd name="T102" fmla="*/ 0 w 1573"/>
                <a:gd name="T103" fmla="*/ 1398 h 4320"/>
                <a:gd name="T104" fmla="*/ 1573 w 1573"/>
                <a:gd name="T105" fmla="*/ 616 h 4320"/>
                <a:gd name="T106" fmla="*/ 986 w 1573"/>
                <a:gd name="T107" fmla="*/ 1046 h 4320"/>
                <a:gd name="T108" fmla="*/ 0 w 1573"/>
                <a:gd name="T109" fmla="*/ 1650 h 4320"/>
                <a:gd name="T110" fmla="*/ 1573 w 1573"/>
                <a:gd name="T111" fmla="*/ 868 h 4320"/>
                <a:gd name="T112" fmla="*/ 1094 w 1573"/>
                <a:gd name="T113" fmla="*/ 1235 h 4320"/>
                <a:gd name="T114" fmla="*/ 0 w 1573"/>
                <a:gd name="T115" fmla="*/ 190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73" h="4320">
                  <a:moveTo>
                    <a:pt x="1573" y="3748"/>
                  </a:moveTo>
                  <a:lnTo>
                    <a:pt x="581" y="4320"/>
                  </a:lnTo>
                  <a:lnTo>
                    <a:pt x="519" y="4320"/>
                  </a:lnTo>
                  <a:lnTo>
                    <a:pt x="1573" y="3712"/>
                  </a:lnTo>
                  <a:lnTo>
                    <a:pt x="1573" y="3748"/>
                  </a:lnTo>
                  <a:close/>
                  <a:moveTo>
                    <a:pt x="1573" y="3873"/>
                  </a:moveTo>
                  <a:lnTo>
                    <a:pt x="799" y="4320"/>
                  </a:lnTo>
                  <a:lnTo>
                    <a:pt x="738" y="4320"/>
                  </a:lnTo>
                  <a:lnTo>
                    <a:pt x="1573" y="3837"/>
                  </a:lnTo>
                  <a:lnTo>
                    <a:pt x="1573" y="3873"/>
                  </a:lnTo>
                  <a:close/>
                  <a:moveTo>
                    <a:pt x="1573" y="4000"/>
                  </a:moveTo>
                  <a:lnTo>
                    <a:pt x="1017" y="4320"/>
                  </a:lnTo>
                  <a:lnTo>
                    <a:pt x="954" y="4320"/>
                  </a:lnTo>
                  <a:lnTo>
                    <a:pt x="1573" y="3964"/>
                  </a:lnTo>
                  <a:lnTo>
                    <a:pt x="1573" y="4000"/>
                  </a:lnTo>
                  <a:close/>
                  <a:moveTo>
                    <a:pt x="1172" y="4320"/>
                  </a:moveTo>
                  <a:lnTo>
                    <a:pt x="1573" y="4089"/>
                  </a:lnTo>
                  <a:lnTo>
                    <a:pt x="1573" y="4125"/>
                  </a:lnTo>
                  <a:lnTo>
                    <a:pt x="1234" y="4320"/>
                  </a:lnTo>
                  <a:lnTo>
                    <a:pt x="1172" y="4320"/>
                  </a:lnTo>
                  <a:close/>
                  <a:moveTo>
                    <a:pt x="1390" y="4320"/>
                  </a:moveTo>
                  <a:lnTo>
                    <a:pt x="1573" y="4214"/>
                  </a:lnTo>
                  <a:lnTo>
                    <a:pt x="1573" y="4250"/>
                  </a:lnTo>
                  <a:lnTo>
                    <a:pt x="1452" y="4320"/>
                  </a:lnTo>
                  <a:lnTo>
                    <a:pt x="1390" y="4320"/>
                  </a:lnTo>
                  <a:close/>
                  <a:moveTo>
                    <a:pt x="1185" y="3473"/>
                  </a:moveTo>
                  <a:lnTo>
                    <a:pt x="1181" y="3475"/>
                  </a:lnTo>
                  <a:lnTo>
                    <a:pt x="0" y="4157"/>
                  </a:lnTo>
                  <a:lnTo>
                    <a:pt x="0" y="4121"/>
                  </a:lnTo>
                  <a:lnTo>
                    <a:pt x="1166" y="3448"/>
                  </a:lnTo>
                  <a:lnTo>
                    <a:pt x="1170" y="3445"/>
                  </a:lnTo>
                  <a:lnTo>
                    <a:pt x="1573" y="3215"/>
                  </a:lnTo>
                  <a:lnTo>
                    <a:pt x="1573" y="3248"/>
                  </a:lnTo>
                  <a:lnTo>
                    <a:pt x="1185" y="3473"/>
                  </a:lnTo>
                  <a:close/>
                  <a:moveTo>
                    <a:pt x="1240" y="3566"/>
                  </a:moveTo>
                  <a:lnTo>
                    <a:pt x="1236" y="3568"/>
                  </a:lnTo>
                  <a:lnTo>
                    <a:pt x="0" y="4282"/>
                  </a:lnTo>
                  <a:lnTo>
                    <a:pt x="0" y="4246"/>
                  </a:lnTo>
                  <a:lnTo>
                    <a:pt x="1221" y="3543"/>
                  </a:lnTo>
                  <a:lnTo>
                    <a:pt x="1223" y="3541"/>
                  </a:lnTo>
                  <a:lnTo>
                    <a:pt x="1573" y="3340"/>
                  </a:lnTo>
                  <a:lnTo>
                    <a:pt x="1573" y="3376"/>
                  </a:lnTo>
                  <a:lnTo>
                    <a:pt x="1240" y="3566"/>
                  </a:lnTo>
                  <a:close/>
                  <a:moveTo>
                    <a:pt x="89" y="4320"/>
                  </a:moveTo>
                  <a:lnTo>
                    <a:pt x="1274" y="3636"/>
                  </a:lnTo>
                  <a:lnTo>
                    <a:pt x="1278" y="3634"/>
                  </a:lnTo>
                  <a:lnTo>
                    <a:pt x="1573" y="3464"/>
                  </a:lnTo>
                  <a:lnTo>
                    <a:pt x="1573" y="3500"/>
                  </a:lnTo>
                  <a:lnTo>
                    <a:pt x="1293" y="3661"/>
                  </a:lnTo>
                  <a:lnTo>
                    <a:pt x="1291" y="3664"/>
                  </a:lnTo>
                  <a:lnTo>
                    <a:pt x="150" y="4320"/>
                  </a:lnTo>
                  <a:lnTo>
                    <a:pt x="89" y="4320"/>
                  </a:lnTo>
                  <a:close/>
                  <a:moveTo>
                    <a:pt x="307" y="4320"/>
                  </a:moveTo>
                  <a:lnTo>
                    <a:pt x="1329" y="3731"/>
                  </a:lnTo>
                  <a:lnTo>
                    <a:pt x="1333" y="3729"/>
                  </a:lnTo>
                  <a:lnTo>
                    <a:pt x="1573" y="3589"/>
                  </a:lnTo>
                  <a:lnTo>
                    <a:pt x="1573" y="3625"/>
                  </a:lnTo>
                  <a:lnTo>
                    <a:pt x="1348" y="3755"/>
                  </a:lnTo>
                  <a:lnTo>
                    <a:pt x="1344" y="3757"/>
                  </a:lnTo>
                  <a:lnTo>
                    <a:pt x="369" y="4320"/>
                  </a:lnTo>
                  <a:lnTo>
                    <a:pt x="307" y="4320"/>
                  </a:lnTo>
                  <a:close/>
                  <a:moveTo>
                    <a:pt x="34" y="0"/>
                  </a:moveTo>
                  <a:lnTo>
                    <a:pt x="0" y="19"/>
                  </a:lnTo>
                  <a:lnTo>
                    <a:pt x="0" y="0"/>
                  </a:lnTo>
                  <a:lnTo>
                    <a:pt x="34" y="0"/>
                  </a:lnTo>
                  <a:close/>
                  <a:moveTo>
                    <a:pt x="0" y="108"/>
                  </a:moveTo>
                  <a:lnTo>
                    <a:pt x="189" y="0"/>
                  </a:lnTo>
                  <a:lnTo>
                    <a:pt x="250" y="0"/>
                  </a:lnTo>
                  <a:lnTo>
                    <a:pt x="0" y="144"/>
                  </a:lnTo>
                  <a:lnTo>
                    <a:pt x="0" y="108"/>
                  </a:lnTo>
                  <a:close/>
                  <a:moveTo>
                    <a:pt x="396" y="40"/>
                  </a:moveTo>
                  <a:lnTo>
                    <a:pt x="394" y="42"/>
                  </a:lnTo>
                  <a:lnTo>
                    <a:pt x="0" y="269"/>
                  </a:lnTo>
                  <a:lnTo>
                    <a:pt x="0" y="233"/>
                  </a:lnTo>
                  <a:lnTo>
                    <a:pt x="377" y="15"/>
                  </a:lnTo>
                  <a:lnTo>
                    <a:pt x="382" y="13"/>
                  </a:lnTo>
                  <a:lnTo>
                    <a:pt x="407" y="0"/>
                  </a:lnTo>
                  <a:lnTo>
                    <a:pt x="468" y="0"/>
                  </a:lnTo>
                  <a:lnTo>
                    <a:pt x="396" y="40"/>
                  </a:lnTo>
                  <a:close/>
                  <a:moveTo>
                    <a:pt x="0" y="358"/>
                  </a:moveTo>
                  <a:lnTo>
                    <a:pt x="432" y="110"/>
                  </a:lnTo>
                  <a:lnTo>
                    <a:pt x="437" y="108"/>
                  </a:lnTo>
                  <a:lnTo>
                    <a:pt x="623" y="0"/>
                  </a:lnTo>
                  <a:lnTo>
                    <a:pt x="685" y="0"/>
                  </a:lnTo>
                  <a:lnTo>
                    <a:pt x="451" y="133"/>
                  </a:lnTo>
                  <a:lnTo>
                    <a:pt x="447" y="136"/>
                  </a:lnTo>
                  <a:lnTo>
                    <a:pt x="0" y="394"/>
                  </a:lnTo>
                  <a:lnTo>
                    <a:pt x="0" y="358"/>
                  </a:lnTo>
                  <a:close/>
                  <a:moveTo>
                    <a:pt x="507" y="229"/>
                  </a:moveTo>
                  <a:lnTo>
                    <a:pt x="502" y="231"/>
                  </a:lnTo>
                  <a:lnTo>
                    <a:pt x="0" y="521"/>
                  </a:lnTo>
                  <a:lnTo>
                    <a:pt x="0" y="485"/>
                  </a:lnTo>
                  <a:lnTo>
                    <a:pt x="488" y="203"/>
                  </a:lnTo>
                  <a:lnTo>
                    <a:pt x="490" y="201"/>
                  </a:lnTo>
                  <a:lnTo>
                    <a:pt x="841" y="0"/>
                  </a:lnTo>
                  <a:lnTo>
                    <a:pt x="903" y="0"/>
                  </a:lnTo>
                  <a:lnTo>
                    <a:pt x="507" y="229"/>
                  </a:lnTo>
                  <a:close/>
                  <a:moveTo>
                    <a:pt x="560" y="322"/>
                  </a:moveTo>
                  <a:lnTo>
                    <a:pt x="557" y="324"/>
                  </a:lnTo>
                  <a:lnTo>
                    <a:pt x="0" y="646"/>
                  </a:lnTo>
                  <a:lnTo>
                    <a:pt x="0" y="610"/>
                  </a:lnTo>
                  <a:lnTo>
                    <a:pt x="540" y="299"/>
                  </a:lnTo>
                  <a:lnTo>
                    <a:pt x="545" y="296"/>
                  </a:lnTo>
                  <a:lnTo>
                    <a:pt x="1060" y="0"/>
                  </a:lnTo>
                  <a:lnTo>
                    <a:pt x="1121" y="0"/>
                  </a:lnTo>
                  <a:lnTo>
                    <a:pt x="560" y="322"/>
                  </a:lnTo>
                  <a:close/>
                  <a:moveTo>
                    <a:pt x="615" y="417"/>
                  </a:moveTo>
                  <a:lnTo>
                    <a:pt x="610" y="419"/>
                  </a:lnTo>
                  <a:lnTo>
                    <a:pt x="0" y="771"/>
                  </a:lnTo>
                  <a:lnTo>
                    <a:pt x="0" y="735"/>
                  </a:lnTo>
                  <a:lnTo>
                    <a:pt x="596" y="392"/>
                  </a:lnTo>
                  <a:lnTo>
                    <a:pt x="600" y="390"/>
                  </a:lnTo>
                  <a:lnTo>
                    <a:pt x="1276" y="0"/>
                  </a:lnTo>
                  <a:lnTo>
                    <a:pt x="1337" y="0"/>
                  </a:lnTo>
                  <a:lnTo>
                    <a:pt x="615" y="417"/>
                  </a:lnTo>
                  <a:close/>
                  <a:moveTo>
                    <a:pt x="1130" y="3380"/>
                  </a:moveTo>
                  <a:lnTo>
                    <a:pt x="1128" y="3382"/>
                  </a:lnTo>
                  <a:lnTo>
                    <a:pt x="0" y="4030"/>
                  </a:lnTo>
                  <a:lnTo>
                    <a:pt x="0" y="3996"/>
                  </a:lnTo>
                  <a:lnTo>
                    <a:pt x="1111" y="3354"/>
                  </a:lnTo>
                  <a:lnTo>
                    <a:pt x="1115" y="3352"/>
                  </a:lnTo>
                  <a:lnTo>
                    <a:pt x="1573" y="3088"/>
                  </a:lnTo>
                  <a:lnTo>
                    <a:pt x="1573" y="3124"/>
                  </a:lnTo>
                  <a:lnTo>
                    <a:pt x="1130" y="3380"/>
                  </a:lnTo>
                  <a:close/>
                  <a:moveTo>
                    <a:pt x="0" y="3367"/>
                  </a:moveTo>
                  <a:lnTo>
                    <a:pt x="839" y="2884"/>
                  </a:lnTo>
                  <a:lnTo>
                    <a:pt x="844" y="2882"/>
                  </a:lnTo>
                  <a:lnTo>
                    <a:pt x="1573" y="2461"/>
                  </a:lnTo>
                  <a:lnTo>
                    <a:pt x="1573" y="2497"/>
                  </a:lnTo>
                  <a:lnTo>
                    <a:pt x="858" y="2908"/>
                  </a:lnTo>
                  <a:lnTo>
                    <a:pt x="854" y="2910"/>
                  </a:lnTo>
                  <a:lnTo>
                    <a:pt x="0" y="3403"/>
                  </a:lnTo>
                  <a:lnTo>
                    <a:pt x="0" y="3367"/>
                  </a:lnTo>
                  <a:close/>
                  <a:moveTo>
                    <a:pt x="0" y="3494"/>
                  </a:moveTo>
                  <a:lnTo>
                    <a:pt x="894" y="2977"/>
                  </a:lnTo>
                  <a:lnTo>
                    <a:pt x="897" y="2975"/>
                  </a:lnTo>
                  <a:lnTo>
                    <a:pt x="1573" y="2586"/>
                  </a:lnTo>
                  <a:lnTo>
                    <a:pt x="1573" y="2622"/>
                  </a:lnTo>
                  <a:lnTo>
                    <a:pt x="914" y="3003"/>
                  </a:lnTo>
                  <a:lnTo>
                    <a:pt x="909" y="3005"/>
                  </a:lnTo>
                  <a:lnTo>
                    <a:pt x="0" y="3528"/>
                  </a:lnTo>
                  <a:lnTo>
                    <a:pt x="0" y="3494"/>
                  </a:lnTo>
                  <a:close/>
                  <a:moveTo>
                    <a:pt x="0" y="3619"/>
                  </a:moveTo>
                  <a:lnTo>
                    <a:pt x="947" y="3073"/>
                  </a:lnTo>
                  <a:lnTo>
                    <a:pt x="952" y="3071"/>
                  </a:lnTo>
                  <a:lnTo>
                    <a:pt x="1573" y="2713"/>
                  </a:lnTo>
                  <a:lnTo>
                    <a:pt x="1573" y="2747"/>
                  </a:lnTo>
                  <a:lnTo>
                    <a:pt x="967" y="3096"/>
                  </a:lnTo>
                  <a:lnTo>
                    <a:pt x="964" y="3098"/>
                  </a:lnTo>
                  <a:lnTo>
                    <a:pt x="0" y="3655"/>
                  </a:lnTo>
                  <a:lnTo>
                    <a:pt x="0" y="3619"/>
                  </a:lnTo>
                  <a:close/>
                  <a:moveTo>
                    <a:pt x="0" y="3744"/>
                  </a:moveTo>
                  <a:lnTo>
                    <a:pt x="1003" y="3166"/>
                  </a:lnTo>
                  <a:lnTo>
                    <a:pt x="1007" y="3164"/>
                  </a:lnTo>
                  <a:lnTo>
                    <a:pt x="1573" y="2838"/>
                  </a:lnTo>
                  <a:lnTo>
                    <a:pt x="1573" y="2874"/>
                  </a:lnTo>
                  <a:lnTo>
                    <a:pt x="1022" y="3191"/>
                  </a:lnTo>
                  <a:lnTo>
                    <a:pt x="1017" y="3193"/>
                  </a:lnTo>
                  <a:lnTo>
                    <a:pt x="0" y="3780"/>
                  </a:lnTo>
                  <a:lnTo>
                    <a:pt x="0" y="3744"/>
                  </a:lnTo>
                  <a:close/>
                  <a:moveTo>
                    <a:pt x="0" y="3869"/>
                  </a:moveTo>
                  <a:lnTo>
                    <a:pt x="1058" y="3261"/>
                  </a:lnTo>
                  <a:lnTo>
                    <a:pt x="1060" y="3257"/>
                  </a:lnTo>
                  <a:lnTo>
                    <a:pt x="1573" y="2963"/>
                  </a:lnTo>
                  <a:lnTo>
                    <a:pt x="1573" y="2999"/>
                  </a:lnTo>
                  <a:lnTo>
                    <a:pt x="1077" y="3284"/>
                  </a:lnTo>
                  <a:lnTo>
                    <a:pt x="1073" y="3287"/>
                  </a:lnTo>
                  <a:lnTo>
                    <a:pt x="0" y="3905"/>
                  </a:lnTo>
                  <a:lnTo>
                    <a:pt x="0" y="3869"/>
                  </a:lnTo>
                  <a:close/>
                  <a:moveTo>
                    <a:pt x="0" y="2113"/>
                  </a:moveTo>
                  <a:lnTo>
                    <a:pt x="286" y="1948"/>
                  </a:lnTo>
                  <a:lnTo>
                    <a:pt x="290" y="1946"/>
                  </a:lnTo>
                  <a:lnTo>
                    <a:pt x="1573" y="1205"/>
                  </a:lnTo>
                  <a:lnTo>
                    <a:pt x="1573" y="1241"/>
                  </a:lnTo>
                  <a:lnTo>
                    <a:pt x="305" y="1972"/>
                  </a:lnTo>
                  <a:lnTo>
                    <a:pt x="301" y="1974"/>
                  </a:lnTo>
                  <a:lnTo>
                    <a:pt x="0" y="2149"/>
                  </a:lnTo>
                  <a:lnTo>
                    <a:pt x="0" y="2113"/>
                  </a:lnTo>
                  <a:close/>
                  <a:moveTo>
                    <a:pt x="0" y="2363"/>
                  </a:moveTo>
                  <a:lnTo>
                    <a:pt x="396" y="2137"/>
                  </a:lnTo>
                  <a:lnTo>
                    <a:pt x="398" y="2135"/>
                  </a:lnTo>
                  <a:lnTo>
                    <a:pt x="1573" y="1457"/>
                  </a:lnTo>
                  <a:lnTo>
                    <a:pt x="1573" y="1493"/>
                  </a:lnTo>
                  <a:lnTo>
                    <a:pt x="415" y="2160"/>
                  </a:lnTo>
                  <a:lnTo>
                    <a:pt x="411" y="2162"/>
                  </a:lnTo>
                  <a:lnTo>
                    <a:pt x="0" y="2399"/>
                  </a:lnTo>
                  <a:lnTo>
                    <a:pt x="0" y="2363"/>
                  </a:lnTo>
                  <a:close/>
                  <a:moveTo>
                    <a:pt x="0" y="2488"/>
                  </a:moveTo>
                  <a:lnTo>
                    <a:pt x="449" y="2230"/>
                  </a:lnTo>
                  <a:lnTo>
                    <a:pt x="454" y="2228"/>
                  </a:lnTo>
                  <a:lnTo>
                    <a:pt x="1573" y="1582"/>
                  </a:lnTo>
                  <a:lnTo>
                    <a:pt x="1573" y="1618"/>
                  </a:lnTo>
                  <a:lnTo>
                    <a:pt x="468" y="2255"/>
                  </a:lnTo>
                  <a:lnTo>
                    <a:pt x="464" y="2257"/>
                  </a:lnTo>
                  <a:lnTo>
                    <a:pt x="0" y="2524"/>
                  </a:lnTo>
                  <a:lnTo>
                    <a:pt x="0" y="2488"/>
                  </a:lnTo>
                  <a:close/>
                  <a:moveTo>
                    <a:pt x="0" y="2615"/>
                  </a:moveTo>
                  <a:lnTo>
                    <a:pt x="504" y="2323"/>
                  </a:lnTo>
                  <a:lnTo>
                    <a:pt x="509" y="2321"/>
                  </a:lnTo>
                  <a:lnTo>
                    <a:pt x="1573" y="1707"/>
                  </a:lnTo>
                  <a:lnTo>
                    <a:pt x="1573" y="1743"/>
                  </a:lnTo>
                  <a:lnTo>
                    <a:pt x="524" y="2348"/>
                  </a:lnTo>
                  <a:lnTo>
                    <a:pt x="519" y="2351"/>
                  </a:lnTo>
                  <a:lnTo>
                    <a:pt x="0" y="2651"/>
                  </a:lnTo>
                  <a:lnTo>
                    <a:pt x="0" y="2615"/>
                  </a:lnTo>
                  <a:close/>
                  <a:moveTo>
                    <a:pt x="0" y="2740"/>
                  </a:moveTo>
                  <a:lnTo>
                    <a:pt x="557" y="2418"/>
                  </a:lnTo>
                  <a:lnTo>
                    <a:pt x="562" y="2416"/>
                  </a:lnTo>
                  <a:lnTo>
                    <a:pt x="1573" y="1834"/>
                  </a:lnTo>
                  <a:lnTo>
                    <a:pt x="1573" y="1870"/>
                  </a:lnTo>
                  <a:lnTo>
                    <a:pt x="579" y="2442"/>
                  </a:lnTo>
                  <a:lnTo>
                    <a:pt x="574" y="2446"/>
                  </a:lnTo>
                  <a:lnTo>
                    <a:pt x="0" y="2776"/>
                  </a:lnTo>
                  <a:lnTo>
                    <a:pt x="0" y="2740"/>
                  </a:lnTo>
                  <a:close/>
                  <a:moveTo>
                    <a:pt x="0" y="2865"/>
                  </a:moveTo>
                  <a:lnTo>
                    <a:pt x="613" y="2512"/>
                  </a:lnTo>
                  <a:lnTo>
                    <a:pt x="617" y="2509"/>
                  </a:lnTo>
                  <a:lnTo>
                    <a:pt x="1573" y="1959"/>
                  </a:lnTo>
                  <a:lnTo>
                    <a:pt x="1573" y="1995"/>
                  </a:lnTo>
                  <a:lnTo>
                    <a:pt x="632" y="2537"/>
                  </a:lnTo>
                  <a:lnTo>
                    <a:pt x="627" y="2539"/>
                  </a:lnTo>
                  <a:lnTo>
                    <a:pt x="0" y="2901"/>
                  </a:lnTo>
                  <a:lnTo>
                    <a:pt x="0" y="2865"/>
                  </a:lnTo>
                  <a:close/>
                  <a:moveTo>
                    <a:pt x="0" y="2990"/>
                  </a:moveTo>
                  <a:lnTo>
                    <a:pt x="668" y="2607"/>
                  </a:lnTo>
                  <a:lnTo>
                    <a:pt x="672" y="2605"/>
                  </a:lnTo>
                  <a:lnTo>
                    <a:pt x="1573" y="2084"/>
                  </a:lnTo>
                  <a:lnTo>
                    <a:pt x="1573" y="2120"/>
                  </a:lnTo>
                  <a:lnTo>
                    <a:pt x="687" y="2630"/>
                  </a:lnTo>
                  <a:lnTo>
                    <a:pt x="683" y="2632"/>
                  </a:lnTo>
                  <a:lnTo>
                    <a:pt x="0" y="3026"/>
                  </a:lnTo>
                  <a:lnTo>
                    <a:pt x="0" y="2990"/>
                  </a:lnTo>
                  <a:close/>
                  <a:moveTo>
                    <a:pt x="0" y="3117"/>
                  </a:moveTo>
                  <a:lnTo>
                    <a:pt x="721" y="2700"/>
                  </a:lnTo>
                  <a:lnTo>
                    <a:pt x="725" y="2698"/>
                  </a:lnTo>
                  <a:lnTo>
                    <a:pt x="1573" y="2209"/>
                  </a:lnTo>
                  <a:lnTo>
                    <a:pt x="1573" y="2245"/>
                  </a:lnTo>
                  <a:lnTo>
                    <a:pt x="740" y="2725"/>
                  </a:lnTo>
                  <a:lnTo>
                    <a:pt x="738" y="2728"/>
                  </a:lnTo>
                  <a:lnTo>
                    <a:pt x="0" y="3153"/>
                  </a:lnTo>
                  <a:lnTo>
                    <a:pt x="0" y="3117"/>
                  </a:lnTo>
                  <a:close/>
                  <a:moveTo>
                    <a:pt x="0" y="3242"/>
                  </a:moveTo>
                  <a:lnTo>
                    <a:pt x="776" y="2795"/>
                  </a:lnTo>
                  <a:lnTo>
                    <a:pt x="780" y="2793"/>
                  </a:lnTo>
                  <a:lnTo>
                    <a:pt x="1573" y="2336"/>
                  </a:lnTo>
                  <a:lnTo>
                    <a:pt x="1573" y="2372"/>
                  </a:lnTo>
                  <a:lnTo>
                    <a:pt x="795" y="2819"/>
                  </a:lnTo>
                  <a:lnTo>
                    <a:pt x="791" y="2821"/>
                  </a:lnTo>
                  <a:lnTo>
                    <a:pt x="0" y="3278"/>
                  </a:lnTo>
                  <a:lnTo>
                    <a:pt x="0" y="3242"/>
                  </a:lnTo>
                  <a:close/>
                  <a:moveTo>
                    <a:pt x="0" y="2238"/>
                  </a:moveTo>
                  <a:lnTo>
                    <a:pt x="341" y="2041"/>
                  </a:lnTo>
                  <a:lnTo>
                    <a:pt x="345" y="2039"/>
                  </a:lnTo>
                  <a:lnTo>
                    <a:pt x="1573" y="1332"/>
                  </a:lnTo>
                  <a:lnTo>
                    <a:pt x="1573" y="1368"/>
                  </a:lnTo>
                  <a:lnTo>
                    <a:pt x="360" y="2067"/>
                  </a:lnTo>
                  <a:lnTo>
                    <a:pt x="356" y="2069"/>
                  </a:lnTo>
                  <a:lnTo>
                    <a:pt x="0" y="2274"/>
                  </a:lnTo>
                  <a:lnTo>
                    <a:pt x="0" y="2238"/>
                  </a:lnTo>
                  <a:close/>
                  <a:moveTo>
                    <a:pt x="0" y="1991"/>
                  </a:moveTo>
                  <a:lnTo>
                    <a:pt x="1149" y="1328"/>
                  </a:lnTo>
                  <a:lnTo>
                    <a:pt x="1151" y="1326"/>
                  </a:lnTo>
                  <a:lnTo>
                    <a:pt x="1573" y="1084"/>
                  </a:lnTo>
                  <a:lnTo>
                    <a:pt x="1573" y="1118"/>
                  </a:lnTo>
                  <a:lnTo>
                    <a:pt x="1168" y="1353"/>
                  </a:lnTo>
                  <a:lnTo>
                    <a:pt x="1164" y="1355"/>
                  </a:lnTo>
                  <a:lnTo>
                    <a:pt x="0" y="2027"/>
                  </a:lnTo>
                  <a:lnTo>
                    <a:pt x="0" y="1991"/>
                  </a:lnTo>
                  <a:close/>
                  <a:moveTo>
                    <a:pt x="0" y="862"/>
                  </a:moveTo>
                  <a:lnTo>
                    <a:pt x="659" y="481"/>
                  </a:lnTo>
                  <a:lnTo>
                    <a:pt x="663" y="479"/>
                  </a:lnTo>
                  <a:lnTo>
                    <a:pt x="1494" y="0"/>
                  </a:lnTo>
                  <a:lnTo>
                    <a:pt x="1556" y="0"/>
                  </a:lnTo>
                  <a:lnTo>
                    <a:pt x="678" y="506"/>
                  </a:lnTo>
                  <a:lnTo>
                    <a:pt x="674" y="508"/>
                  </a:lnTo>
                  <a:lnTo>
                    <a:pt x="0" y="896"/>
                  </a:lnTo>
                  <a:lnTo>
                    <a:pt x="0" y="862"/>
                  </a:lnTo>
                  <a:close/>
                  <a:moveTo>
                    <a:pt x="0" y="987"/>
                  </a:moveTo>
                  <a:lnTo>
                    <a:pt x="714" y="576"/>
                  </a:lnTo>
                  <a:lnTo>
                    <a:pt x="716" y="574"/>
                  </a:lnTo>
                  <a:lnTo>
                    <a:pt x="1573" y="80"/>
                  </a:lnTo>
                  <a:lnTo>
                    <a:pt x="1573" y="114"/>
                  </a:lnTo>
                  <a:lnTo>
                    <a:pt x="733" y="599"/>
                  </a:lnTo>
                  <a:lnTo>
                    <a:pt x="729" y="601"/>
                  </a:lnTo>
                  <a:lnTo>
                    <a:pt x="0" y="1023"/>
                  </a:lnTo>
                  <a:lnTo>
                    <a:pt x="0" y="987"/>
                  </a:lnTo>
                  <a:close/>
                  <a:moveTo>
                    <a:pt x="0" y="1112"/>
                  </a:moveTo>
                  <a:lnTo>
                    <a:pt x="767" y="669"/>
                  </a:lnTo>
                  <a:lnTo>
                    <a:pt x="772" y="667"/>
                  </a:lnTo>
                  <a:lnTo>
                    <a:pt x="1573" y="205"/>
                  </a:lnTo>
                  <a:lnTo>
                    <a:pt x="1573" y="241"/>
                  </a:lnTo>
                  <a:lnTo>
                    <a:pt x="786" y="695"/>
                  </a:lnTo>
                  <a:lnTo>
                    <a:pt x="782" y="697"/>
                  </a:lnTo>
                  <a:lnTo>
                    <a:pt x="0" y="1148"/>
                  </a:lnTo>
                  <a:lnTo>
                    <a:pt x="0" y="1112"/>
                  </a:lnTo>
                  <a:close/>
                  <a:moveTo>
                    <a:pt x="0" y="1237"/>
                  </a:moveTo>
                  <a:lnTo>
                    <a:pt x="822" y="762"/>
                  </a:lnTo>
                  <a:lnTo>
                    <a:pt x="827" y="760"/>
                  </a:lnTo>
                  <a:lnTo>
                    <a:pt x="1573" y="330"/>
                  </a:lnTo>
                  <a:lnTo>
                    <a:pt x="1573" y="366"/>
                  </a:lnTo>
                  <a:lnTo>
                    <a:pt x="841" y="788"/>
                  </a:lnTo>
                  <a:lnTo>
                    <a:pt x="837" y="790"/>
                  </a:lnTo>
                  <a:lnTo>
                    <a:pt x="0" y="1273"/>
                  </a:lnTo>
                  <a:lnTo>
                    <a:pt x="0" y="1237"/>
                  </a:lnTo>
                  <a:close/>
                  <a:moveTo>
                    <a:pt x="0" y="1364"/>
                  </a:moveTo>
                  <a:lnTo>
                    <a:pt x="875" y="858"/>
                  </a:lnTo>
                  <a:lnTo>
                    <a:pt x="880" y="856"/>
                  </a:lnTo>
                  <a:lnTo>
                    <a:pt x="1573" y="455"/>
                  </a:lnTo>
                  <a:lnTo>
                    <a:pt x="1573" y="491"/>
                  </a:lnTo>
                  <a:lnTo>
                    <a:pt x="897" y="883"/>
                  </a:lnTo>
                  <a:lnTo>
                    <a:pt x="892" y="885"/>
                  </a:lnTo>
                  <a:lnTo>
                    <a:pt x="0" y="1398"/>
                  </a:lnTo>
                  <a:lnTo>
                    <a:pt x="0" y="1364"/>
                  </a:lnTo>
                  <a:close/>
                  <a:moveTo>
                    <a:pt x="0" y="1489"/>
                  </a:moveTo>
                  <a:lnTo>
                    <a:pt x="930" y="951"/>
                  </a:lnTo>
                  <a:lnTo>
                    <a:pt x="935" y="949"/>
                  </a:lnTo>
                  <a:lnTo>
                    <a:pt x="1573" y="582"/>
                  </a:lnTo>
                  <a:lnTo>
                    <a:pt x="1573" y="616"/>
                  </a:lnTo>
                  <a:lnTo>
                    <a:pt x="950" y="976"/>
                  </a:lnTo>
                  <a:lnTo>
                    <a:pt x="945" y="978"/>
                  </a:lnTo>
                  <a:lnTo>
                    <a:pt x="0" y="1525"/>
                  </a:lnTo>
                  <a:lnTo>
                    <a:pt x="0" y="1489"/>
                  </a:lnTo>
                  <a:close/>
                  <a:moveTo>
                    <a:pt x="0" y="1614"/>
                  </a:moveTo>
                  <a:lnTo>
                    <a:pt x="986" y="1046"/>
                  </a:lnTo>
                  <a:lnTo>
                    <a:pt x="990" y="1044"/>
                  </a:lnTo>
                  <a:lnTo>
                    <a:pt x="1573" y="707"/>
                  </a:lnTo>
                  <a:lnTo>
                    <a:pt x="1573" y="743"/>
                  </a:lnTo>
                  <a:lnTo>
                    <a:pt x="1005" y="1069"/>
                  </a:lnTo>
                  <a:lnTo>
                    <a:pt x="1000" y="1072"/>
                  </a:lnTo>
                  <a:lnTo>
                    <a:pt x="0" y="1650"/>
                  </a:lnTo>
                  <a:lnTo>
                    <a:pt x="0" y="1614"/>
                  </a:lnTo>
                  <a:close/>
                  <a:moveTo>
                    <a:pt x="0" y="1739"/>
                  </a:moveTo>
                  <a:lnTo>
                    <a:pt x="1039" y="1139"/>
                  </a:lnTo>
                  <a:lnTo>
                    <a:pt x="1043" y="1137"/>
                  </a:lnTo>
                  <a:lnTo>
                    <a:pt x="1573" y="832"/>
                  </a:lnTo>
                  <a:lnTo>
                    <a:pt x="1573" y="868"/>
                  </a:lnTo>
                  <a:lnTo>
                    <a:pt x="1058" y="1165"/>
                  </a:lnTo>
                  <a:lnTo>
                    <a:pt x="1056" y="1167"/>
                  </a:lnTo>
                  <a:lnTo>
                    <a:pt x="0" y="1775"/>
                  </a:lnTo>
                  <a:lnTo>
                    <a:pt x="0" y="1739"/>
                  </a:lnTo>
                  <a:close/>
                  <a:moveTo>
                    <a:pt x="0" y="1866"/>
                  </a:moveTo>
                  <a:lnTo>
                    <a:pt x="1094" y="1235"/>
                  </a:lnTo>
                  <a:lnTo>
                    <a:pt x="1098" y="1232"/>
                  </a:lnTo>
                  <a:lnTo>
                    <a:pt x="1573" y="957"/>
                  </a:lnTo>
                  <a:lnTo>
                    <a:pt x="1573" y="993"/>
                  </a:lnTo>
                  <a:lnTo>
                    <a:pt x="1113" y="1258"/>
                  </a:lnTo>
                  <a:lnTo>
                    <a:pt x="1109" y="1260"/>
                  </a:lnTo>
                  <a:lnTo>
                    <a:pt x="0" y="1900"/>
                  </a:lnTo>
                  <a:lnTo>
                    <a:pt x="0" y="1866"/>
                  </a:lnTo>
                  <a:close/>
                </a:path>
              </a:pathLst>
            </a:custGeom>
            <a:solidFill>
              <a:srgbClr val="F5AF32"/>
            </a:solidFill>
            <a:ln>
              <a:noFill/>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894507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11A0A36-B941-4536-ABDD-C4C73CE7694E}"/>
              </a:ext>
            </a:extLst>
          </p:cNvPr>
          <p:cNvSpPr>
            <a:spLocks noGrp="1"/>
          </p:cNvSpPr>
          <p:nvPr>
            <p:ph type="dt" sz="half" idx="10"/>
          </p:nvPr>
        </p:nvSpPr>
        <p:spPr/>
        <p:txBody>
          <a:bodyPr/>
          <a:lstStyle>
            <a:lvl1pPr>
              <a:defRPr>
                <a:noFill/>
              </a:defRPr>
            </a:lvl1pPr>
          </a:lstStyle>
          <a:p>
            <a:fld id="{40216CD2-16CD-47F9-904F-950375A556A2}" type="datetime1">
              <a:rPr lang="fi-FI" smtClean="0"/>
              <a:t>19.8.2024</a:t>
            </a:fld>
            <a:endParaRPr lang="fi-FI"/>
          </a:p>
        </p:txBody>
      </p:sp>
      <p:sp>
        <p:nvSpPr>
          <p:cNvPr id="5" name="Footer Placeholder 4">
            <a:extLst>
              <a:ext uri="{FF2B5EF4-FFF2-40B4-BE49-F238E27FC236}">
                <a16:creationId xmlns:a16="http://schemas.microsoft.com/office/drawing/2014/main" id="{232A1594-A532-46DE-863E-2947297F3A99}"/>
              </a:ext>
            </a:extLst>
          </p:cNvPr>
          <p:cNvSpPr>
            <a:spLocks noGrp="1"/>
          </p:cNvSpPr>
          <p:nvPr>
            <p:ph type="ftr" sz="quarter" idx="11"/>
          </p:nvPr>
        </p:nvSpPr>
        <p:spPr/>
        <p:txBody>
          <a:bodyPr/>
          <a:lstStyle>
            <a:lvl1pPr>
              <a:defRPr>
                <a:noFill/>
              </a:defRPr>
            </a:lvl1pPr>
          </a:lstStyle>
          <a:p>
            <a:r>
              <a:rPr lang="fi-FI"/>
              <a:t>Esityksen ja esittäjän nimi</a:t>
            </a:r>
          </a:p>
        </p:txBody>
      </p:sp>
      <p:sp>
        <p:nvSpPr>
          <p:cNvPr id="6" name="Slide Number Placeholder 5">
            <a:extLst>
              <a:ext uri="{FF2B5EF4-FFF2-40B4-BE49-F238E27FC236}">
                <a16:creationId xmlns:a16="http://schemas.microsoft.com/office/drawing/2014/main" id="{645A8A03-E068-4A1A-82BC-B551B0487F05}"/>
              </a:ext>
            </a:extLst>
          </p:cNvPr>
          <p:cNvSpPr>
            <a:spLocks noGrp="1"/>
          </p:cNvSpPr>
          <p:nvPr>
            <p:ph type="sldNum" sz="quarter" idx="12"/>
          </p:nvPr>
        </p:nvSpPr>
        <p:spPr/>
        <p:txBody>
          <a:bodyPr/>
          <a:lstStyle>
            <a:lvl1pPr>
              <a:defRPr>
                <a:noFill/>
              </a:defRPr>
            </a:lvl1pPr>
          </a:lstStyle>
          <a:p>
            <a:fld id="{5DE7B5AE-1463-4A08-9B0E-AEB5B23D18B5}" type="slidenum">
              <a:rPr lang="fi-FI" smtClean="0"/>
              <a:pPr/>
              <a:t>‹#›</a:t>
            </a:fld>
            <a:endParaRPr lang="fi-FI"/>
          </a:p>
        </p:txBody>
      </p:sp>
      <p:sp>
        <p:nvSpPr>
          <p:cNvPr id="14" name="Freeform 6">
            <a:extLst>
              <a:ext uri="{C183D7F6-B498-43B3-948B-1728B52AA6E4}">
                <adec:decorative xmlns:adec="http://schemas.microsoft.com/office/drawing/2017/decorative" val="1"/>
              </a:ext>
            </a:extLst>
          </p:cNvPr>
          <p:cNvSpPr>
            <a:spLocks noChangeAspect="1" noEditPoints="1"/>
          </p:cNvSpPr>
          <p:nvPr userDrawn="1"/>
        </p:nvSpPr>
        <p:spPr bwMode="auto">
          <a:xfrm>
            <a:off x="4689769" y="2025000"/>
            <a:ext cx="2812461" cy="2808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16556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ogo Nega">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11A0A36-B941-4536-ABDD-C4C73CE7694E}"/>
              </a:ext>
            </a:extLst>
          </p:cNvPr>
          <p:cNvSpPr>
            <a:spLocks noGrp="1"/>
          </p:cNvSpPr>
          <p:nvPr>
            <p:ph type="dt" sz="half" idx="10"/>
          </p:nvPr>
        </p:nvSpPr>
        <p:spPr/>
        <p:txBody>
          <a:bodyPr/>
          <a:lstStyle>
            <a:lvl1pPr>
              <a:defRPr>
                <a:noFill/>
              </a:defRPr>
            </a:lvl1pPr>
          </a:lstStyle>
          <a:p>
            <a:fld id="{5431AAED-C822-477E-8FEA-E5A009BD5D66}" type="datetime1">
              <a:rPr lang="fi-FI" smtClean="0"/>
              <a:t>19.8.2024</a:t>
            </a:fld>
            <a:endParaRPr lang="fi-FI"/>
          </a:p>
        </p:txBody>
      </p:sp>
      <p:sp>
        <p:nvSpPr>
          <p:cNvPr id="5" name="Footer Placeholder 4">
            <a:extLst>
              <a:ext uri="{FF2B5EF4-FFF2-40B4-BE49-F238E27FC236}">
                <a16:creationId xmlns:a16="http://schemas.microsoft.com/office/drawing/2014/main" id="{232A1594-A532-46DE-863E-2947297F3A99}"/>
              </a:ext>
            </a:extLst>
          </p:cNvPr>
          <p:cNvSpPr>
            <a:spLocks noGrp="1"/>
          </p:cNvSpPr>
          <p:nvPr>
            <p:ph type="ftr" sz="quarter" idx="11"/>
          </p:nvPr>
        </p:nvSpPr>
        <p:spPr/>
        <p:txBody>
          <a:bodyPr/>
          <a:lstStyle>
            <a:lvl1pPr>
              <a:defRPr>
                <a:noFill/>
              </a:defRPr>
            </a:lvl1pPr>
          </a:lstStyle>
          <a:p>
            <a:r>
              <a:rPr lang="fi-FI"/>
              <a:t>Esityksen ja esittäjän nimi</a:t>
            </a:r>
          </a:p>
        </p:txBody>
      </p:sp>
      <p:sp>
        <p:nvSpPr>
          <p:cNvPr id="6" name="Slide Number Placeholder 5">
            <a:extLst>
              <a:ext uri="{FF2B5EF4-FFF2-40B4-BE49-F238E27FC236}">
                <a16:creationId xmlns:a16="http://schemas.microsoft.com/office/drawing/2014/main" id="{645A8A03-E068-4A1A-82BC-B551B0487F05}"/>
              </a:ext>
            </a:extLst>
          </p:cNvPr>
          <p:cNvSpPr>
            <a:spLocks noGrp="1"/>
          </p:cNvSpPr>
          <p:nvPr>
            <p:ph type="sldNum" sz="quarter" idx="12"/>
          </p:nvPr>
        </p:nvSpPr>
        <p:spPr/>
        <p:txBody>
          <a:bodyPr/>
          <a:lstStyle>
            <a:lvl1pPr>
              <a:defRPr>
                <a:noFill/>
              </a:defRPr>
            </a:lvl1pPr>
          </a:lstStyle>
          <a:p>
            <a:fld id="{5DE7B5AE-1463-4A08-9B0E-AEB5B23D18B5}" type="slidenum">
              <a:rPr lang="fi-FI" smtClean="0"/>
              <a:pPr/>
              <a:t>‹#›</a:t>
            </a:fld>
            <a:endParaRPr lang="fi-FI"/>
          </a:p>
        </p:txBody>
      </p:sp>
      <p:sp>
        <p:nvSpPr>
          <p:cNvPr id="14" name="Freeform 6">
            <a:extLst>
              <a:ext uri="{C183D7F6-B498-43B3-948B-1728B52AA6E4}">
                <adec:decorative xmlns:adec="http://schemas.microsoft.com/office/drawing/2017/decorative" val="1"/>
              </a:ext>
            </a:extLst>
          </p:cNvPr>
          <p:cNvSpPr>
            <a:spLocks noChangeAspect="1" noEditPoints="1"/>
          </p:cNvSpPr>
          <p:nvPr userDrawn="1"/>
        </p:nvSpPr>
        <p:spPr bwMode="auto">
          <a:xfrm>
            <a:off x="4689769" y="2025000"/>
            <a:ext cx="2812461" cy="2808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097372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B_Otsikkodia">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93EB6E-ED8B-F541-ABBA-6994F4624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a:xfrm>
            <a:off x="914400" y="1441654"/>
            <a:ext cx="10363200" cy="1470025"/>
          </a:xfrm>
        </p:spPr>
        <p:txBody>
          <a:bodyPr anchor="b" anchorCtr="0"/>
          <a:lstStyle>
            <a:lvl1pPr algn="ctr">
              <a:defRPr sz="3600">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a:xfrm>
            <a:off x="5136000" y="4428000"/>
            <a:ext cx="1920000" cy="252000"/>
          </a:xfrm>
        </p:spPr>
        <p:txBody>
          <a:bodyPr/>
          <a:lstStyle>
            <a:lvl1pPr algn="ctr">
              <a:defRPr sz="1600">
                <a:solidFill>
                  <a:srgbClr val="646464"/>
                </a:solidFill>
              </a:defRPr>
            </a:lvl1pPr>
          </a:lstStyle>
          <a:p>
            <a:fld id="{9F3CA18B-9E35-4533-979C-C6E5EEC99A99}" type="datetime1">
              <a:rPr lang="fi-FI" smtClean="0"/>
              <a:pPr/>
              <a:t>19.8.2024</a:t>
            </a:fld>
            <a:endParaRPr lang="fi-FI" dirty="0"/>
          </a:p>
        </p:txBody>
      </p:sp>
      <p:sp>
        <p:nvSpPr>
          <p:cNvPr id="5" name="Alatunnisteen paikkamerkki 4"/>
          <p:cNvSpPr>
            <a:spLocks noGrp="1"/>
          </p:cNvSpPr>
          <p:nvPr>
            <p:ph type="ftr" sz="quarter" idx="11"/>
          </p:nvPr>
        </p:nvSpPr>
        <p:spPr>
          <a:xfrm>
            <a:off x="3696000" y="4140000"/>
            <a:ext cx="4800000" cy="252000"/>
          </a:xfrm>
        </p:spPr>
        <p:txBody>
          <a:bodyPr lIns="0"/>
          <a:lstStyle>
            <a:lvl1pPr algn="ctr">
              <a:defRPr sz="1600">
                <a:solidFill>
                  <a:schemeClr val="tx2"/>
                </a:solidFill>
              </a:defRPr>
            </a:lvl1pPr>
          </a:lstStyle>
          <a:p>
            <a:r>
              <a:rPr lang="fi-FI"/>
              <a:t>Etunimi Sukunimi</a:t>
            </a:r>
            <a:endParaRPr lang="fi-FI" dirty="0"/>
          </a:p>
        </p:txBody>
      </p:sp>
      <p:sp>
        <p:nvSpPr>
          <p:cNvPr id="12" name="Alaotsikko 2"/>
          <p:cNvSpPr>
            <a:spLocks noGrp="1"/>
          </p:cNvSpPr>
          <p:nvPr>
            <p:ph type="subTitle" idx="1"/>
          </p:nvPr>
        </p:nvSpPr>
        <p:spPr>
          <a:xfrm>
            <a:off x="1776000" y="3060000"/>
            <a:ext cx="8640000" cy="900000"/>
          </a:xfrm>
        </p:spPr>
        <p:txBody>
          <a:bodyPr/>
          <a:lstStyle>
            <a:lvl1pPr marL="0" indent="0" algn="ctr">
              <a:buNone/>
              <a:defRPr sz="2000" b="1">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34585509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6_tekstidia: yksipalstainen">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p:nvPr>
        </p:nvSpPr>
        <p:spPr>
          <a:xfrm>
            <a:off x="720000" y="304800"/>
            <a:ext cx="8932000" cy="900000"/>
          </a:xfrm>
        </p:spPr>
        <p:txBody>
          <a:bodyPr/>
          <a:lstStyle>
            <a:lvl1pPr>
              <a:defRPr sz="3000">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3"/>
          <p:cNvSpPr>
            <a:spLocks noGrp="1"/>
          </p:cNvSpPr>
          <p:nvPr>
            <p:ph type="dt" sz="half" idx="2"/>
          </p:nvPr>
        </p:nvSpPr>
        <p:spPr>
          <a:xfrm>
            <a:off x="3555045" y="6309320"/>
            <a:ext cx="1440000" cy="360000"/>
          </a:xfrm>
          <a:prstGeom prst="rect">
            <a:avLst/>
          </a:prstGeom>
        </p:spPr>
        <p:txBody>
          <a:bodyPr vert="horz" lIns="91440" tIns="45720" rIns="91440" bIns="45720" rtlCol="0" anchor="ctr"/>
          <a:lstStyle>
            <a:lvl1pPr algn="r">
              <a:defRPr sz="1000">
                <a:solidFill>
                  <a:schemeClr val="tx2"/>
                </a:solidFill>
              </a:defRPr>
            </a:lvl1pPr>
          </a:lstStyle>
          <a:p>
            <a:fld id="{B21B48D5-7DCF-4B12-8FC3-76BB2D33A198}" type="datetime1">
              <a:rPr lang="fi-FI" smtClean="0"/>
              <a:pPr/>
              <a:t>19.8.2024</a:t>
            </a:fld>
            <a:endParaRPr lang="fi-FI" dirty="0"/>
          </a:p>
        </p:txBody>
      </p:sp>
      <p:sp>
        <p:nvSpPr>
          <p:cNvPr id="10" name="Alatunnisteen paikkamerkki 4"/>
          <p:cNvSpPr>
            <a:spLocks noGrp="1"/>
          </p:cNvSpPr>
          <p:nvPr>
            <p:ph type="ftr" sz="quarter" idx="3"/>
          </p:nvPr>
        </p:nvSpPr>
        <p:spPr>
          <a:xfrm>
            <a:off x="872040" y="6309320"/>
            <a:ext cx="2640000" cy="360000"/>
          </a:xfrm>
          <a:prstGeom prst="rect">
            <a:avLst/>
          </a:prstGeom>
        </p:spPr>
        <p:txBody>
          <a:bodyPr vert="horz" lIns="91440" tIns="45720" rIns="0" bIns="45720" rtlCol="0" anchor="ctr"/>
          <a:lstStyle>
            <a:lvl1pPr algn="l">
              <a:defRPr sz="1000">
                <a:solidFill>
                  <a:schemeClr val="tx2"/>
                </a:solidFill>
              </a:defRPr>
            </a:lvl1pPr>
          </a:lstStyle>
          <a:p>
            <a:r>
              <a:rPr lang="fi-FI" dirty="0"/>
              <a:t>Etunimi Sukunimi</a:t>
            </a:r>
          </a:p>
        </p:txBody>
      </p:sp>
      <p:sp>
        <p:nvSpPr>
          <p:cNvPr id="11" name="Dian numeron paikkamerkki 5"/>
          <p:cNvSpPr>
            <a:spLocks noGrp="1"/>
          </p:cNvSpPr>
          <p:nvPr>
            <p:ph type="sldNum" sz="quarter" idx="4"/>
          </p:nvPr>
        </p:nvSpPr>
        <p:spPr>
          <a:xfrm>
            <a:off x="252183" y="6309320"/>
            <a:ext cx="576000" cy="360000"/>
          </a:xfrm>
          <a:prstGeom prst="rect">
            <a:avLst/>
          </a:prstGeom>
        </p:spPr>
        <p:txBody>
          <a:bodyPr vert="horz" lIns="91440" tIns="45720" rIns="91440" bIns="45720" rtlCol="0" anchor="ctr"/>
          <a:lstStyle>
            <a:lvl1pPr algn="l">
              <a:defRPr sz="1000">
                <a:solidFill>
                  <a:schemeClr val="tx2"/>
                </a:solidFill>
              </a:defRPr>
            </a:lvl1pPr>
          </a:lstStyle>
          <a:p>
            <a:fld id="{2A4837A0-F8B5-40DF-B7A3-2778985E9851}" type="slidenum">
              <a:rPr lang="fi-FI" smtClean="0"/>
              <a:pPr/>
              <a:t>‹#›</a:t>
            </a:fld>
            <a:endParaRPr lang="fi-FI" dirty="0"/>
          </a:p>
        </p:txBody>
      </p:sp>
    </p:spTree>
    <p:extLst>
      <p:ext uri="{BB962C8B-B14F-4D97-AF65-F5344CB8AC3E}">
        <p14:creationId xmlns:p14="http://schemas.microsoft.com/office/powerpoint/2010/main" val="4104150873"/>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1B_Otsikkodia">
    <p:spTree>
      <p:nvGrpSpPr>
        <p:cNvPr id="1" name=""/>
        <p:cNvGrpSpPr/>
        <p:nvPr/>
      </p:nvGrpSpPr>
      <p:grpSpPr>
        <a:xfrm>
          <a:off x="0" y="0"/>
          <a:ext cx="0" cy="0"/>
          <a:chOff x="0" y="0"/>
          <a:chExt cx="0" cy="0"/>
        </a:xfrm>
      </p:grpSpPr>
      <p:pic>
        <p:nvPicPr>
          <p:cNvPr id="6" name="Picture 5" descr="A picture containing text, outdoor&#10;&#10;Description automatically generated">
            <a:extLst>
              <a:ext uri="{FF2B5EF4-FFF2-40B4-BE49-F238E27FC236}">
                <a16:creationId xmlns:a16="http://schemas.microsoft.com/office/drawing/2014/main" id="{2B0AC937-F77F-DB47-9C33-E91F5D159C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8"/>
            <a:ext cx="12192000" cy="6858000"/>
          </a:xfrm>
          <a:prstGeom prst="rect">
            <a:avLst/>
          </a:prstGeom>
        </p:spPr>
      </p:pic>
      <p:sp>
        <p:nvSpPr>
          <p:cNvPr id="2" name="Otsikko 1"/>
          <p:cNvSpPr>
            <a:spLocks noGrp="1"/>
          </p:cNvSpPr>
          <p:nvPr>
            <p:ph type="ctrTitle" hasCustomPrompt="1"/>
          </p:nvPr>
        </p:nvSpPr>
        <p:spPr>
          <a:xfrm>
            <a:off x="914400" y="1441654"/>
            <a:ext cx="10363200" cy="1470025"/>
          </a:xfrm>
        </p:spPr>
        <p:txBody>
          <a:bodyPr anchor="b" anchorCtr="0"/>
          <a:lstStyle>
            <a:lvl1pPr algn="ctr">
              <a:defRPr sz="3600">
                <a:solidFill>
                  <a:schemeClr val="tx2"/>
                </a:solidFill>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a:xfrm>
            <a:off x="5136000" y="4428000"/>
            <a:ext cx="1920000" cy="252000"/>
          </a:xfrm>
        </p:spPr>
        <p:txBody>
          <a:bodyPr/>
          <a:lstStyle>
            <a:lvl1pPr algn="ctr">
              <a:defRPr sz="1600">
                <a:solidFill>
                  <a:srgbClr val="646464"/>
                </a:solidFill>
              </a:defRPr>
            </a:lvl1pPr>
          </a:lstStyle>
          <a:p>
            <a:fld id="{9F3CA18B-9E35-4533-979C-C6E5EEC99A99}" type="datetime1">
              <a:rPr lang="fi-FI" smtClean="0"/>
              <a:pPr/>
              <a:t>19.8.2024</a:t>
            </a:fld>
            <a:endParaRPr lang="fi-FI" dirty="0"/>
          </a:p>
        </p:txBody>
      </p:sp>
      <p:sp>
        <p:nvSpPr>
          <p:cNvPr id="5" name="Alatunnisteen paikkamerkki 4"/>
          <p:cNvSpPr>
            <a:spLocks noGrp="1"/>
          </p:cNvSpPr>
          <p:nvPr>
            <p:ph type="ftr" sz="quarter" idx="11"/>
          </p:nvPr>
        </p:nvSpPr>
        <p:spPr>
          <a:xfrm>
            <a:off x="3696000" y="4140000"/>
            <a:ext cx="4800000" cy="252000"/>
          </a:xfrm>
        </p:spPr>
        <p:txBody>
          <a:bodyPr lIns="0"/>
          <a:lstStyle>
            <a:lvl1pPr algn="ctr">
              <a:defRPr sz="1600">
                <a:solidFill>
                  <a:srgbClr val="646464"/>
                </a:solidFill>
              </a:defRPr>
            </a:lvl1pPr>
          </a:lstStyle>
          <a:p>
            <a:r>
              <a:rPr lang="fi-FI"/>
              <a:t>Etunimi Sukunimi</a:t>
            </a:r>
            <a:endParaRPr lang="fi-FI" dirty="0"/>
          </a:p>
        </p:txBody>
      </p:sp>
      <p:sp>
        <p:nvSpPr>
          <p:cNvPr id="12" name="Alaotsikko 2"/>
          <p:cNvSpPr>
            <a:spLocks noGrp="1"/>
          </p:cNvSpPr>
          <p:nvPr>
            <p:ph type="subTitle" idx="1" hasCustomPrompt="1"/>
          </p:nvPr>
        </p:nvSpPr>
        <p:spPr>
          <a:xfrm>
            <a:off x="1762781" y="3060000"/>
            <a:ext cx="8640000" cy="900000"/>
          </a:xfrm>
        </p:spPr>
        <p:txBody>
          <a:bodyPr/>
          <a:lstStyle>
            <a:lvl1pPr marL="0" indent="0" algn="ctr">
              <a:buNone/>
              <a:defRPr sz="2000" b="1">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22651520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1B_Otsikkodia">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8342811-6411-A340-89D4-48B637CB30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hasCustomPrompt="1"/>
          </p:nvPr>
        </p:nvSpPr>
        <p:spPr>
          <a:xfrm>
            <a:off x="914400" y="1441654"/>
            <a:ext cx="10363200" cy="1470025"/>
          </a:xfrm>
        </p:spPr>
        <p:txBody>
          <a:bodyPr anchor="b" anchorCtr="0"/>
          <a:lstStyle>
            <a:lvl1pPr algn="ctr">
              <a:defRPr sz="3600">
                <a:solidFill>
                  <a:schemeClr val="tx2"/>
                </a:solidFill>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a:xfrm>
            <a:off x="5136000" y="4428000"/>
            <a:ext cx="1920000" cy="252000"/>
          </a:xfrm>
        </p:spPr>
        <p:txBody>
          <a:bodyPr/>
          <a:lstStyle>
            <a:lvl1pPr algn="ctr">
              <a:defRPr sz="1600">
                <a:solidFill>
                  <a:srgbClr val="646464"/>
                </a:solidFill>
              </a:defRPr>
            </a:lvl1pPr>
          </a:lstStyle>
          <a:p>
            <a:fld id="{9F3CA18B-9E35-4533-979C-C6E5EEC99A99}" type="datetime1">
              <a:rPr lang="fi-FI" smtClean="0"/>
              <a:pPr/>
              <a:t>19.8.2024</a:t>
            </a:fld>
            <a:endParaRPr lang="fi-FI" dirty="0"/>
          </a:p>
        </p:txBody>
      </p:sp>
      <p:sp>
        <p:nvSpPr>
          <p:cNvPr id="5" name="Alatunnisteen paikkamerkki 4"/>
          <p:cNvSpPr>
            <a:spLocks noGrp="1"/>
          </p:cNvSpPr>
          <p:nvPr>
            <p:ph type="ftr" sz="quarter" idx="11"/>
          </p:nvPr>
        </p:nvSpPr>
        <p:spPr>
          <a:xfrm>
            <a:off x="3696000" y="4140000"/>
            <a:ext cx="4800000" cy="252000"/>
          </a:xfrm>
        </p:spPr>
        <p:txBody>
          <a:bodyPr lIns="0"/>
          <a:lstStyle>
            <a:lvl1pPr algn="ctr">
              <a:defRPr sz="1600">
                <a:solidFill>
                  <a:srgbClr val="646464"/>
                </a:solidFill>
              </a:defRPr>
            </a:lvl1pPr>
          </a:lstStyle>
          <a:p>
            <a:r>
              <a:rPr lang="fi-FI"/>
              <a:t>Etunimi Sukunimi</a:t>
            </a:r>
            <a:endParaRPr lang="fi-FI" dirty="0"/>
          </a:p>
        </p:txBody>
      </p:sp>
      <p:sp>
        <p:nvSpPr>
          <p:cNvPr id="12" name="Alaotsikko 2"/>
          <p:cNvSpPr>
            <a:spLocks noGrp="1"/>
          </p:cNvSpPr>
          <p:nvPr>
            <p:ph type="subTitle" idx="1" hasCustomPrompt="1"/>
          </p:nvPr>
        </p:nvSpPr>
        <p:spPr>
          <a:xfrm>
            <a:off x="1762781" y="3060000"/>
            <a:ext cx="8640000" cy="900000"/>
          </a:xfrm>
        </p:spPr>
        <p:txBody>
          <a:bodyPr/>
          <a:lstStyle>
            <a:lvl1pPr marL="0" indent="0" algn="ctr">
              <a:buNone/>
              <a:defRPr sz="2000" b="1">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1029610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4_tekstidia: yksipalstainen">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p:nvPr>
        </p:nvSpPr>
        <p:spPr>
          <a:xfrm>
            <a:off x="720000" y="304800"/>
            <a:ext cx="8322400" cy="900000"/>
          </a:xfrm>
        </p:spPr>
        <p:txBody>
          <a:bodyPr/>
          <a:lstStyle>
            <a:lvl1pPr>
              <a:defRPr sz="3000">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p:cNvSpPr>
            <a:spLocks noGrp="1"/>
          </p:cNvSpPr>
          <p:nvPr>
            <p:ph type="sldNum" sz="quarter" idx="12"/>
          </p:nvPr>
        </p:nvSpPr>
        <p:spPr/>
        <p:txBody>
          <a:bodyPr wrap="none" rIns="0"/>
          <a:lstStyle>
            <a:lvl1pPr algn="l">
              <a:defRPr/>
            </a:lvl1pPr>
          </a:lstStyle>
          <a:p>
            <a:fld id="{2A4837A0-F8B5-40DF-B7A3-2778985E9851}" type="slidenum">
              <a:rPr lang="fi-FI" smtClean="0"/>
              <a:pPr/>
              <a:t>‹#›</a:t>
            </a:fld>
            <a:endParaRPr lang="fi-FI" dirty="0"/>
          </a:p>
        </p:txBody>
      </p:sp>
      <p:pic>
        <p:nvPicPr>
          <p:cNvPr id="5" name="Picture 4" descr="A picture containing text, sign&#10;&#10;Description automatically generated">
            <a:extLst>
              <a:ext uri="{FF2B5EF4-FFF2-40B4-BE49-F238E27FC236}">
                <a16:creationId xmlns:a16="http://schemas.microsoft.com/office/drawing/2014/main" id="{943BB57B-949D-C84A-8C5A-FCF5D6A404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56051" y="458852"/>
            <a:ext cx="2400589" cy="623699"/>
          </a:xfrm>
          <a:prstGeom prst="rect">
            <a:avLst/>
          </a:prstGeom>
        </p:spPr>
      </p:pic>
    </p:spTree>
    <p:extLst>
      <p:ext uri="{BB962C8B-B14F-4D97-AF65-F5344CB8AC3E}">
        <p14:creationId xmlns:p14="http://schemas.microsoft.com/office/powerpoint/2010/main" val="2230395091"/>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8_tekstidia: yksipalstainen">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p:nvPr>
        </p:nvSpPr>
        <p:spPr>
          <a:xfrm>
            <a:off x="720000" y="304800"/>
            <a:ext cx="7680256" cy="900000"/>
          </a:xfrm>
        </p:spPr>
        <p:txBody>
          <a:bodyPr/>
          <a:lstStyle>
            <a:lvl1pPr>
              <a:defRPr sz="3000">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p:cNvSpPr>
            <a:spLocks noGrp="1"/>
          </p:cNvSpPr>
          <p:nvPr>
            <p:ph type="sldNum" sz="quarter" idx="12"/>
          </p:nvPr>
        </p:nvSpPr>
        <p:spPr/>
        <p:txBody>
          <a:bodyPr wrap="none" rIns="0"/>
          <a:lstStyle>
            <a:lvl1pPr algn="l">
              <a:defRPr/>
            </a:lvl1pPr>
          </a:lstStyle>
          <a:p>
            <a:fld id="{2A4837A0-F8B5-40DF-B7A3-2778985E9851}" type="slidenum">
              <a:rPr lang="fi-FI" smtClean="0"/>
              <a:pPr/>
              <a:t>‹#›</a:t>
            </a:fld>
            <a:endParaRPr lang="fi-FI" dirty="0"/>
          </a:p>
        </p:txBody>
      </p:sp>
    </p:spTree>
    <p:extLst>
      <p:ext uri="{BB962C8B-B14F-4D97-AF65-F5344CB8AC3E}">
        <p14:creationId xmlns:p14="http://schemas.microsoft.com/office/powerpoint/2010/main" val="347322256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604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7_tekstidia: yksipalstainen">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p:nvPr>
        </p:nvSpPr>
        <p:spPr>
          <a:xfrm>
            <a:off x="720000" y="304800"/>
            <a:ext cx="7680256" cy="900000"/>
          </a:xfrm>
        </p:spPr>
        <p:txBody>
          <a:bodyPr/>
          <a:lstStyle>
            <a:lvl1pPr>
              <a:defRPr sz="3000">
                <a:solidFill>
                  <a:schemeClr val="accent1"/>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p:cNvSpPr>
            <a:spLocks noGrp="1"/>
          </p:cNvSpPr>
          <p:nvPr>
            <p:ph type="sldNum" sz="quarter" idx="12"/>
          </p:nvPr>
        </p:nvSpPr>
        <p:spPr/>
        <p:txBody>
          <a:bodyPr wrap="none" rIns="0"/>
          <a:lstStyle>
            <a:lvl1pPr algn="l">
              <a:defRPr/>
            </a:lvl1pPr>
          </a:lstStyle>
          <a:p>
            <a:fld id="{2A4837A0-F8B5-40DF-B7A3-2778985E9851}" type="slidenum">
              <a:rPr lang="fi-FI" smtClean="0"/>
              <a:pPr/>
              <a:t>‹#›</a:t>
            </a:fld>
            <a:endParaRPr lang="fi-FI" dirty="0"/>
          </a:p>
        </p:txBody>
      </p:sp>
      <p:pic>
        <p:nvPicPr>
          <p:cNvPr id="9" name="Picture 8" descr="A picture containing text, outdoor, sign&#10;&#10;Description automatically generated">
            <a:extLst>
              <a:ext uri="{FF2B5EF4-FFF2-40B4-BE49-F238E27FC236}">
                <a16:creationId xmlns:a16="http://schemas.microsoft.com/office/drawing/2014/main" id="{1B0C6685-D903-B540-A7FD-A399A1A03A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6712" y="458852"/>
            <a:ext cx="3195075" cy="542400"/>
          </a:xfrm>
          <a:prstGeom prst="rect">
            <a:avLst/>
          </a:prstGeom>
        </p:spPr>
      </p:pic>
    </p:spTree>
    <p:extLst>
      <p:ext uri="{BB962C8B-B14F-4D97-AF65-F5344CB8AC3E}">
        <p14:creationId xmlns:p14="http://schemas.microsoft.com/office/powerpoint/2010/main" val="1945930938"/>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ekstidia: yksipalstainen">
    <p:spTree>
      <p:nvGrpSpPr>
        <p:cNvPr id="1" name=""/>
        <p:cNvGrpSpPr/>
        <p:nvPr/>
      </p:nvGrpSpPr>
      <p:grpSpPr>
        <a:xfrm>
          <a:off x="0" y="0"/>
          <a:ext cx="0" cy="0"/>
          <a:chOff x="0" y="0"/>
          <a:chExt cx="0" cy="0"/>
        </a:xfrm>
      </p:grpSpPr>
      <p:pic>
        <p:nvPicPr>
          <p:cNvPr id="6" name="Picture 5" descr="A blue sky with clouds&#10;&#10;Description automatically generated with medium confidence">
            <a:extLst>
              <a:ext uri="{FF2B5EF4-FFF2-40B4-BE49-F238E27FC236}">
                <a16:creationId xmlns:a16="http://schemas.microsoft.com/office/drawing/2014/main" id="{709E646C-340F-344C-A943-97616C05F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isällön paikkamerkki 2"/>
          <p:cNvSpPr>
            <a:spLocks noGrp="1"/>
          </p:cNvSpPr>
          <p:nvPr>
            <p:ph idx="1"/>
          </p:nvPr>
        </p:nvSpPr>
        <p:spPr>
          <a:xfrm>
            <a:off x="720000" y="1584000"/>
            <a:ext cx="10752000" cy="4140000"/>
          </a:xfrm>
        </p:spPr>
        <p:txBody>
          <a:bodyPr/>
          <a:lstStyle>
            <a:lvl2pP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534190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3600" b="0">
                <a:solidFill>
                  <a:srgbClr val="0070C0"/>
                </a:solidFill>
                <a:latin typeface="Arial Black" panose="020B0A04020102020204" pitchFamily="34" charset="0"/>
              </a:defRPr>
            </a:lvl1pPr>
          </a:lstStyle>
          <a:p>
            <a:r>
              <a:rPr lang="fi-FI" dirty="0"/>
              <a:t>Muokkaa perustyylejä </a:t>
            </a:r>
            <a:r>
              <a:rPr lang="fi-FI" dirty="0" err="1"/>
              <a:t>osoitt</a:t>
            </a:r>
            <a:r>
              <a:rPr lang="fi-FI" dirty="0"/>
              <a:t>.</a:t>
            </a:r>
          </a:p>
        </p:txBody>
      </p:sp>
      <p:sp>
        <p:nvSpPr>
          <p:cNvPr id="3" name="Sisällön paikkamerkki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i-FI" dirty="0"/>
              <a:t>Muokkaa tekstin perustyylejä osoittamalla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4748647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7_Tekstidia: vain otsikko">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p:nvPr>
        </p:nvSpPr>
        <p:spPr>
          <a:xfrm>
            <a:off x="720000" y="304800"/>
            <a:ext cx="10752000" cy="900000"/>
          </a:xfrm>
        </p:spPr>
        <p:txBody>
          <a:bodyPr/>
          <a:lstStyle>
            <a:lvl1pPr>
              <a:defRPr sz="3000">
                <a:solidFill>
                  <a:srgbClr val="F5003B"/>
                </a:solidFill>
              </a:defRPr>
            </a:lvl1pPr>
          </a:lstStyle>
          <a:p>
            <a:r>
              <a:rPr lang="fi-FI" dirty="0"/>
              <a:t>Muokkaa </a:t>
            </a:r>
            <a:r>
              <a:rPr lang="fi-FI" dirty="0" err="1"/>
              <a:t>perustyyl</a:t>
            </a:r>
            <a:r>
              <a:rPr lang="fi-FI" dirty="0"/>
              <a:t>. </a:t>
            </a:r>
            <a:r>
              <a:rPr lang="fi-FI" dirty="0" err="1"/>
              <a:t>napsautt</a:t>
            </a:r>
            <a:r>
              <a:rPr lang="fi-FI" dirty="0"/>
              <a:t>.</a:t>
            </a:r>
          </a:p>
        </p:txBody>
      </p:sp>
      <p:sp>
        <p:nvSpPr>
          <p:cNvPr id="5" name="Dian numeron paikkamerkki 4"/>
          <p:cNvSpPr>
            <a:spLocks noGrp="1"/>
          </p:cNvSpPr>
          <p:nvPr>
            <p:ph type="sldNum" sz="quarter" idx="12"/>
          </p:nvPr>
        </p:nvSpPr>
        <p:spPr/>
        <p:txBody>
          <a:bodyPr/>
          <a:lstStyle/>
          <a:p>
            <a:fld id="{2A4837A0-F8B5-40DF-B7A3-2778985E9851}" type="slidenum">
              <a:rPr lang="fi-FI" smtClean="0"/>
              <a:pPr/>
              <a:t>‹#›</a:t>
            </a:fld>
            <a:endParaRPr lang="fi-FI"/>
          </a:p>
        </p:txBody>
      </p:sp>
    </p:spTree>
    <p:extLst>
      <p:ext uri="{BB962C8B-B14F-4D97-AF65-F5344CB8AC3E}">
        <p14:creationId xmlns:p14="http://schemas.microsoft.com/office/powerpoint/2010/main" val="2015353296"/>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8_Tekstidia: tyhjä">
    <p:bg>
      <p:bgRef idx="1001">
        <a:schemeClr val="bg1"/>
      </p:bgRef>
    </p:bg>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fld id="{2A4837A0-F8B5-40DF-B7A3-2778985E9851}" type="slidenum">
              <a:rPr lang="fi-FI" smtClean="0"/>
              <a:pPr/>
              <a:t>‹#›</a:t>
            </a:fld>
            <a:endParaRPr lang="fi-FI"/>
          </a:p>
        </p:txBody>
      </p:sp>
    </p:spTree>
    <p:extLst>
      <p:ext uri="{BB962C8B-B14F-4D97-AF65-F5344CB8AC3E}">
        <p14:creationId xmlns:p14="http://schemas.microsoft.com/office/powerpoint/2010/main" val="190597506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6E898B37-F401-4D9D-89A5-E44F850557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0788" y="2550477"/>
            <a:ext cx="8817864" cy="1508125"/>
          </a:xfrm>
        </p:spPr>
        <p:txBody>
          <a:bodyPr anchor="t" anchorCtr="0"/>
          <a:lstStyle>
            <a:lvl1pPr algn="l">
              <a:defRPr sz="3150" b="0">
                <a:latin typeface="Arial Black" panose="020B0A04020102020204" pitchFamily="34" charset="0"/>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0788" y="4164394"/>
            <a:ext cx="8817864" cy="755078"/>
          </a:xfrm>
        </p:spPr>
        <p:txBody>
          <a:bodyPr/>
          <a:lstStyle>
            <a:lvl1pPr marL="0" indent="0" algn="l">
              <a:lnSpc>
                <a:spcPct val="1000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Date Placeholder 3">
            <a:extLst>
              <a:ext uri="{FF2B5EF4-FFF2-40B4-BE49-F238E27FC236}">
                <a16:creationId xmlns:a16="http://schemas.microsoft.com/office/drawing/2014/main" id="{7089AC9C-6CBF-4D94-9C34-052E14E7A13C}"/>
              </a:ext>
            </a:extLst>
          </p:cNvPr>
          <p:cNvSpPr>
            <a:spLocks noGrp="1"/>
          </p:cNvSpPr>
          <p:nvPr>
            <p:ph type="dt" sz="half" idx="10"/>
          </p:nvPr>
        </p:nvSpPr>
        <p:spPr/>
        <p:txBody>
          <a:bodyPr/>
          <a:lstStyle/>
          <a:p>
            <a:fld id="{C53BC133-A13B-4077-A95A-2A430E516B80}" type="datetime1">
              <a:rPr lang="fi-FI" smtClean="0"/>
              <a:t>19.8.2024</a:t>
            </a:fld>
            <a:endParaRPr lang="fi-FI"/>
          </a:p>
        </p:txBody>
      </p:sp>
      <p:sp>
        <p:nvSpPr>
          <p:cNvPr id="5" name="Footer Placeholder 4">
            <a:extLst>
              <a:ext uri="{FF2B5EF4-FFF2-40B4-BE49-F238E27FC236}">
                <a16:creationId xmlns:a16="http://schemas.microsoft.com/office/drawing/2014/main" id="{E8E6E134-A7BC-41B3-B23C-FD76C9406CC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pic>
        <p:nvPicPr>
          <p:cNvPr id="9" name="Picture 8">
            <a:extLst>
              <a:ext uri="{FF2B5EF4-FFF2-40B4-BE49-F238E27FC236}">
                <a16:creationId xmlns:a16="http://schemas.microsoft.com/office/drawing/2014/main" id="{E7FBB195-54A3-442F-9E59-38E3F85FA36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370" y="5778818"/>
            <a:ext cx="755078" cy="755078"/>
          </a:xfrm>
          <a:prstGeom prst="rect">
            <a:avLst/>
          </a:prstGeom>
        </p:spPr>
      </p:pic>
    </p:spTree>
    <p:extLst>
      <p:ext uri="{BB962C8B-B14F-4D97-AF65-F5344CB8AC3E}">
        <p14:creationId xmlns:p14="http://schemas.microsoft.com/office/powerpoint/2010/main" val="6753322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3847FD10-063B-410F-8CBA-6770654EB1E1}" type="datetime1">
              <a:rPr lang="fi-FI" smtClean="0"/>
              <a:t>19.8.2024</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3099184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461681" y="1940313"/>
            <a:ext cx="4860000" cy="3801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1797E29F-C230-4525-98D4-E9E0BCD7D0BF}" type="datetime1">
              <a:rPr lang="fi-FI" smtClean="0"/>
              <a:t>19.8.2024</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9" name="Sisällön paikkamerkki 2">
            <a:extLst>
              <a:ext uri="{FF2B5EF4-FFF2-40B4-BE49-F238E27FC236}">
                <a16:creationId xmlns:a16="http://schemas.microsoft.com/office/drawing/2014/main" id="{FAEEB75D-1525-4DCE-A604-42FFBDB02F4A}"/>
              </a:ext>
            </a:extLst>
          </p:cNvPr>
          <p:cNvSpPr>
            <a:spLocks noGrp="1"/>
          </p:cNvSpPr>
          <p:nvPr>
            <p:ph idx="13"/>
          </p:nvPr>
        </p:nvSpPr>
        <p:spPr>
          <a:xfrm>
            <a:off x="6099737" y="1940313"/>
            <a:ext cx="4860000" cy="3801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321007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461682" y="2506829"/>
            <a:ext cx="4860000" cy="3235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07E561D0-D524-4981-98A2-1E8C3B8D89F8}" type="datetime1">
              <a:rPr lang="fi-FI" smtClean="0"/>
              <a:t>19.8.2024</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9" name="Sisällön paikkamerkki 2">
            <a:extLst>
              <a:ext uri="{FF2B5EF4-FFF2-40B4-BE49-F238E27FC236}">
                <a16:creationId xmlns:a16="http://schemas.microsoft.com/office/drawing/2014/main" id="{FAEEB75D-1525-4DCE-A604-42FFBDB02F4A}"/>
              </a:ext>
            </a:extLst>
          </p:cNvPr>
          <p:cNvSpPr>
            <a:spLocks noGrp="1"/>
          </p:cNvSpPr>
          <p:nvPr>
            <p:ph idx="13"/>
          </p:nvPr>
        </p:nvSpPr>
        <p:spPr>
          <a:xfrm>
            <a:off x="6099738" y="2506829"/>
            <a:ext cx="4860000" cy="3235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0" name="Tekstin paikkamerkki 2">
            <a:extLst>
              <a:ext uri="{FF2B5EF4-FFF2-40B4-BE49-F238E27FC236}">
                <a16:creationId xmlns:a16="http://schemas.microsoft.com/office/drawing/2014/main" id="{4085ADB4-60A2-4889-92C7-B4F86414255B}"/>
              </a:ext>
            </a:extLst>
          </p:cNvPr>
          <p:cNvSpPr>
            <a:spLocks noGrp="1"/>
          </p:cNvSpPr>
          <p:nvPr>
            <p:ph type="body" idx="14"/>
          </p:nvPr>
        </p:nvSpPr>
        <p:spPr>
          <a:xfrm>
            <a:off x="461682" y="1940313"/>
            <a:ext cx="4860000" cy="423411"/>
          </a:xfrm>
        </p:spPr>
        <p:txBody>
          <a:bodyPr anchor="t" anchorCtr="0"/>
          <a:lstStyle>
            <a:lvl1pPr marL="0" indent="0">
              <a:lnSpc>
                <a:spcPct val="10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kstin paikkamerkki 4">
            <a:extLst>
              <a:ext uri="{FF2B5EF4-FFF2-40B4-BE49-F238E27FC236}">
                <a16:creationId xmlns:a16="http://schemas.microsoft.com/office/drawing/2014/main" id="{B265DBE7-11FB-48F0-B1CF-8C4E27C747DA}"/>
              </a:ext>
            </a:extLst>
          </p:cNvPr>
          <p:cNvSpPr>
            <a:spLocks noGrp="1"/>
          </p:cNvSpPr>
          <p:nvPr>
            <p:ph type="body" sz="quarter" idx="3"/>
          </p:nvPr>
        </p:nvSpPr>
        <p:spPr>
          <a:xfrm>
            <a:off x="6096000" y="1940313"/>
            <a:ext cx="4860000" cy="423411"/>
          </a:xfrm>
        </p:spPr>
        <p:txBody>
          <a:bodyPr anchor="t" anchorCtr="0"/>
          <a:lstStyle>
            <a:lvl1pPr marL="0" indent="0">
              <a:lnSpc>
                <a:spcPct val="10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213314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461683" y="710050"/>
            <a:ext cx="5148000" cy="1087157"/>
          </a:xfrm>
        </p:spPr>
        <p:txBody>
          <a:bodyPr/>
          <a:lstStyle/>
          <a:p>
            <a:r>
              <a:rPr lang="en-US"/>
              <a:t>Click to edit Master title style</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461683" y="1940400"/>
            <a:ext cx="5148000" cy="3617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3847FD10-063B-410F-8CBA-6770654EB1E1}" type="datetime1">
              <a:rPr lang="fi-FI" smtClean="0"/>
              <a:t>19.8.2024</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0" name="Sisällön paikkamerkki 3">
            <a:extLst>
              <a:ext uri="{FF2B5EF4-FFF2-40B4-BE49-F238E27FC236}">
                <a16:creationId xmlns:a16="http://schemas.microsoft.com/office/drawing/2014/main" id="{014FFAF6-45B7-46CC-9DD2-F01D2A2C51DD}"/>
              </a:ext>
            </a:extLst>
          </p:cNvPr>
          <p:cNvSpPr>
            <a:spLocks noGrp="1"/>
          </p:cNvSpPr>
          <p:nvPr>
            <p:ph sz="half" idx="2" hasCustomPrompt="1"/>
          </p:nvPr>
        </p:nvSpPr>
        <p:spPr>
          <a:xfrm>
            <a:off x="6095999" y="710050"/>
            <a:ext cx="6096001" cy="5443862"/>
          </a:xfrm>
        </p:spPr>
        <p:txBody>
          <a:bodyPr anchor="ctr" anchorCtr="0"/>
          <a:lstStyle>
            <a:lvl1pPr marL="0" indent="0" algn="ctr">
              <a:buNone/>
              <a:defRPr i="1"/>
            </a:lvl1pPr>
            <a:lvl2pPr marL="358775" indent="0">
              <a:buNone/>
              <a:defRPr/>
            </a:lvl2pPr>
          </a:lstStyle>
          <a:p>
            <a:pPr lvl="0"/>
            <a:r>
              <a:rPr lang="fi-FI" dirty="0"/>
              <a:t>Lisää kaavio tai kuvitus napsauttamalla kuvaketta</a:t>
            </a:r>
          </a:p>
        </p:txBody>
      </p:sp>
    </p:spTree>
    <p:extLst>
      <p:ext uri="{BB962C8B-B14F-4D97-AF65-F5344CB8AC3E}">
        <p14:creationId xmlns:p14="http://schemas.microsoft.com/office/powerpoint/2010/main" val="71550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a:t>Muokkaa ots.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C5B92D5-4080-485F-A1DA-9F89878C79F1}" type="datetime1">
              <a:rPr lang="fi-FI" smtClean="0"/>
              <a:t>19.8.2024</a:t>
            </a:fld>
            <a:endParaRPr lang="fi-FI"/>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fi-FI"/>
              <a:t>TEKRY</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6B908D1-C63A-4727-BD21-97900936BE36}" type="slidenum">
              <a:rPr lang="fi-FI" smtClean="0"/>
              <a:t>‹#›</a:t>
            </a:fld>
            <a:endParaRPr lang="fi-FI"/>
          </a:p>
        </p:txBody>
      </p:sp>
      <p:sp>
        <p:nvSpPr>
          <p:cNvPr id="10" name="Vuokaaviosymboli: Tai 9">
            <a:extLst>
              <a:ext uri="{FF2B5EF4-FFF2-40B4-BE49-F238E27FC236}">
                <a16:creationId xmlns:a16="http://schemas.microsoft.com/office/drawing/2014/main" id="{8EB7EDFB-BB05-431C-89E4-2C1CC5E9B302}"/>
              </a:ext>
            </a:extLst>
          </p:cNvPr>
          <p:cNvSpPr/>
          <p:nvPr userDrawn="1"/>
        </p:nvSpPr>
        <p:spPr>
          <a:xfrm>
            <a:off x="3210580" y="6044601"/>
            <a:ext cx="746219" cy="612648"/>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t>Tekry</a:t>
            </a:r>
          </a:p>
        </p:txBody>
      </p:sp>
    </p:spTree>
    <p:extLst>
      <p:ext uri="{BB962C8B-B14F-4D97-AF65-F5344CB8AC3E}">
        <p14:creationId xmlns:p14="http://schemas.microsoft.com/office/powerpoint/2010/main" val="25224839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40D8DF74-2CB6-4165-A9DB-A98C6D438E6D}"/>
              </a:ext>
            </a:extLst>
          </p:cNvPr>
          <p:cNvSpPr>
            <a:spLocks noGrp="1"/>
          </p:cNvSpPr>
          <p:nvPr>
            <p:ph type="pic" idx="13"/>
          </p:nvPr>
        </p:nvSpPr>
        <p:spPr>
          <a:xfrm>
            <a:off x="6095999" y="0"/>
            <a:ext cx="6104965" cy="6858000"/>
          </a:xfrm>
          <a:solidFill>
            <a:schemeClr val="bg1">
              <a:lumMod val="95000"/>
            </a:schemeClr>
          </a:solidFill>
        </p:spPr>
        <p:txBody>
          <a:bodyPr anchor="ctr" anchorCtr="0"/>
          <a:lstStyle>
            <a:lvl1pPr marL="0" indent="0" algn="ctr">
              <a:buNone/>
              <a:defRPr sz="18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461683" y="710050"/>
            <a:ext cx="5148000" cy="1087157"/>
          </a:xfrm>
        </p:spPr>
        <p:txBody>
          <a:bodyPr/>
          <a:lstStyle/>
          <a:p>
            <a:r>
              <a:rPr lang="en-US"/>
              <a:t>Click to edit Master title style</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461683" y="1940400"/>
            <a:ext cx="5148000" cy="3617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3847FD10-063B-410F-8CBA-6770654EB1E1}" type="datetime1">
              <a:rPr lang="fi-FI" smtClean="0"/>
              <a:t>19.8.2024</a:t>
            </a:fld>
            <a:endParaRPr lang="fi-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3070287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64F48BC4-DC59-41B0-B2FF-89752F280F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0994" y="2546605"/>
            <a:ext cx="10515600" cy="1769364"/>
          </a:xfrm>
        </p:spPr>
        <p:txBody>
          <a:bodyPr anchor="ctr" anchorCtr="0"/>
          <a:lstStyle>
            <a:lvl1pPr algn="ctr">
              <a:defRPr sz="4200" b="0">
                <a:latin typeface="Arial Black" panose="020B0A04020102020204" pitchFamily="34" charset="0"/>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p>
            <a:fld id="{04A8E444-36C8-42BE-A4E4-520348ADA30B}" type="datetime1">
              <a:rPr lang="fi-FI" smtClean="0"/>
              <a:t>19.8.2024</a:t>
            </a:fld>
            <a:endParaRPr lang="fi-FI"/>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p>
            <a:fld id="{CCD26548-A701-4132-A0A2-A9B09A70FF4B}" type="slidenum">
              <a:rPr lang="fi-FI" smtClean="0"/>
              <a:t>‹#›</a:t>
            </a:fld>
            <a:endParaRPr lang="fi-FI"/>
          </a:p>
        </p:txBody>
      </p:sp>
      <p:pic>
        <p:nvPicPr>
          <p:cNvPr id="9" name="Picture 8">
            <a:extLst>
              <a:ext uri="{FF2B5EF4-FFF2-40B4-BE49-F238E27FC236}">
                <a16:creationId xmlns:a16="http://schemas.microsoft.com/office/drawing/2014/main" id="{F6E0F5FB-F68E-41D2-98B6-F3C5810550D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370" y="5778818"/>
            <a:ext cx="755078" cy="755078"/>
          </a:xfrm>
          <a:prstGeom prst="rect">
            <a:avLst/>
          </a:prstGeom>
        </p:spPr>
      </p:pic>
    </p:spTree>
    <p:extLst>
      <p:ext uri="{BB962C8B-B14F-4D97-AF65-F5344CB8AC3E}">
        <p14:creationId xmlns:p14="http://schemas.microsoft.com/office/powerpoint/2010/main" val="25835001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san ylätunniste 2">
    <p:bg>
      <p:bgPr>
        <a:solidFill>
          <a:srgbClr val="002F6C"/>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0994" y="2546605"/>
            <a:ext cx="10515600" cy="1769364"/>
          </a:xfrm>
        </p:spPr>
        <p:txBody>
          <a:bodyPr anchor="ctr" anchorCtr="0"/>
          <a:lstStyle>
            <a:lvl1pPr algn="ctr">
              <a:defRPr sz="4200" b="0">
                <a:solidFill>
                  <a:schemeClr val="bg1"/>
                </a:solidFill>
                <a:latin typeface="Arial Black" panose="020B0A04020102020204" pitchFamily="34" charset="0"/>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lvl1pPr>
              <a:defRPr>
                <a:solidFill>
                  <a:schemeClr val="bg1"/>
                </a:solidFill>
              </a:defRPr>
            </a:lvl1pPr>
          </a:lstStyle>
          <a:p>
            <a:fld id="{04A8E444-36C8-42BE-A4E4-520348ADA30B}" type="datetime1">
              <a:rPr lang="fi-FI" smtClean="0"/>
              <a:pPr/>
              <a:t>19.8.2024</a:t>
            </a:fld>
            <a:endParaRPr lang="fi-FI"/>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lvl1pPr>
              <a:defRPr>
                <a:solidFill>
                  <a:schemeClr val="bg1"/>
                </a:solidFill>
              </a:defRPr>
            </a:lvl1pPr>
          </a:lstStyle>
          <a:p>
            <a:fld id="{CCD26548-A701-4132-A0A2-A9B09A70FF4B}" type="slidenum">
              <a:rPr lang="fi-FI" smtClean="0"/>
              <a:pPr/>
              <a:t>‹#›</a:t>
            </a:fld>
            <a:endParaRPr lang="fi-FI"/>
          </a:p>
        </p:txBody>
      </p:sp>
    </p:spTree>
    <p:extLst>
      <p:ext uri="{BB962C8B-B14F-4D97-AF65-F5344CB8AC3E}">
        <p14:creationId xmlns:p14="http://schemas.microsoft.com/office/powerpoint/2010/main" val="13912321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en-US"/>
              <a:t>Click to edit Master title style</a:t>
            </a:r>
            <a:endParaRPr lang="fi-FI"/>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p>
            <a:fld id="{35AA7CA5-5D72-4FA8-B1F1-CE1D811D4FF3}" type="datetime1">
              <a:rPr lang="fi-FI" smtClean="0"/>
              <a:t>19.8.2024</a:t>
            </a:fld>
            <a:endParaRPr lang="fi-FI"/>
          </a:p>
        </p:txBody>
      </p:sp>
      <p:sp>
        <p:nvSpPr>
          <p:cNvPr id="7" name="Footer Placeholder 6">
            <a:extLst>
              <a:ext uri="{FF2B5EF4-FFF2-40B4-BE49-F238E27FC236}">
                <a16:creationId xmlns:a16="http://schemas.microsoft.com/office/drawing/2014/main" id="{1716593F-3851-4098-9C47-5C117FECA473}"/>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1302095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5830319-299B-41C0-A3B8-24C0B6F24A54}"/>
              </a:ext>
            </a:extLst>
          </p:cNvPr>
          <p:cNvSpPr>
            <a:spLocks noGrp="1"/>
          </p:cNvSpPr>
          <p:nvPr>
            <p:ph type="dt" sz="half" idx="10"/>
          </p:nvPr>
        </p:nvSpPr>
        <p:spPr/>
        <p:txBody>
          <a:bodyPr/>
          <a:lstStyle/>
          <a:p>
            <a:fld id="{37708D54-6E3B-4C8C-ABA2-8F0434DB6C4E}" type="datetime1">
              <a:rPr lang="fi-FI" smtClean="0"/>
              <a:t>19.8.2024</a:t>
            </a:fld>
            <a:endParaRPr lang="fi-FI"/>
          </a:p>
        </p:txBody>
      </p:sp>
      <p:sp>
        <p:nvSpPr>
          <p:cNvPr id="6" name="Footer Placeholder 5">
            <a:extLst>
              <a:ext uri="{FF2B5EF4-FFF2-40B4-BE49-F238E27FC236}">
                <a16:creationId xmlns:a16="http://schemas.microsoft.com/office/drawing/2014/main" id="{C8FEEDFC-EA37-4158-B7F3-5B0FB1E11045}"/>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F1FCDAD4-2E88-41A9-ABA8-397CF4352600}"/>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1609104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Lopetus">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6E898B37-F401-4D9D-89A5-E44F850557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28"/>
            <a:ext cx="12192000" cy="6857142"/>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0788" y="2550477"/>
            <a:ext cx="8817864" cy="1508125"/>
          </a:xfrm>
        </p:spPr>
        <p:txBody>
          <a:bodyPr anchor="t" anchorCtr="0"/>
          <a:lstStyle>
            <a:lvl1pPr algn="l">
              <a:defRPr sz="3150" b="0">
                <a:latin typeface="Arial Black" panose="020B0A04020102020204" pitchFamily="34" charset="0"/>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0788" y="4164394"/>
            <a:ext cx="8817864" cy="755078"/>
          </a:xfrm>
        </p:spPr>
        <p:txBody>
          <a:bodyPr/>
          <a:lstStyle>
            <a:lvl1pPr marL="0" indent="0" algn="l">
              <a:lnSpc>
                <a:spcPct val="1000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Date Placeholder 3">
            <a:extLst>
              <a:ext uri="{FF2B5EF4-FFF2-40B4-BE49-F238E27FC236}">
                <a16:creationId xmlns:a16="http://schemas.microsoft.com/office/drawing/2014/main" id="{7089AC9C-6CBF-4D94-9C34-052E14E7A13C}"/>
              </a:ext>
            </a:extLst>
          </p:cNvPr>
          <p:cNvSpPr>
            <a:spLocks noGrp="1"/>
          </p:cNvSpPr>
          <p:nvPr>
            <p:ph type="dt" sz="half" idx="10"/>
          </p:nvPr>
        </p:nvSpPr>
        <p:spPr/>
        <p:txBody>
          <a:bodyPr/>
          <a:lstStyle/>
          <a:p>
            <a:fld id="{C53BC133-A13B-4077-A95A-2A430E516B80}" type="datetime1">
              <a:rPr lang="fi-FI" smtClean="0"/>
              <a:t>19.8.2024</a:t>
            </a:fld>
            <a:endParaRPr lang="fi-FI"/>
          </a:p>
        </p:txBody>
      </p:sp>
      <p:sp>
        <p:nvSpPr>
          <p:cNvPr id="5" name="Footer Placeholder 4">
            <a:extLst>
              <a:ext uri="{FF2B5EF4-FFF2-40B4-BE49-F238E27FC236}">
                <a16:creationId xmlns:a16="http://schemas.microsoft.com/office/drawing/2014/main" id="{E8E6E134-A7BC-41B3-B23C-FD76C9406CC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pic>
        <p:nvPicPr>
          <p:cNvPr id="11" name="Picture 10">
            <a:extLst>
              <a:ext uri="{FF2B5EF4-FFF2-40B4-BE49-F238E27FC236}">
                <a16:creationId xmlns:a16="http://schemas.microsoft.com/office/drawing/2014/main" id="{AE5C5E84-4956-4A52-86B4-DE10541B383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370" y="5778818"/>
            <a:ext cx="755078" cy="755078"/>
          </a:xfrm>
          <a:prstGeom prst="rect">
            <a:avLst/>
          </a:prstGeom>
        </p:spPr>
      </p:pic>
    </p:spTree>
    <p:extLst>
      <p:ext uri="{BB962C8B-B14F-4D97-AF65-F5344CB8AC3E}">
        <p14:creationId xmlns:p14="http://schemas.microsoft.com/office/powerpoint/2010/main" val="1001320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Otsikko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BEE30F-012D-FF49-1FEC-719399D48C4C}"/>
              </a:ext>
            </a:extLst>
          </p:cNvPr>
          <p:cNvSpPr>
            <a:spLocks noGrp="1"/>
          </p:cNvSpPr>
          <p:nvPr>
            <p:ph type="ctrTitle" hasCustomPrompt="1"/>
          </p:nvPr>
        </p:nvSpPr>
        <p:spPr>
          <a:xfrm>
            <a:off x="1524000" y="3429000"/>
            <a:ext cx="9144000" cy="1561646"/>
          </a:xfrm>
        </p:spPr>
        <p:txBody>
          <a:bodyPr anchor="b">
            <a:normAutofit/>
          </a:bodyPr>
          <a:lstStyle>
            <a:lvl1pPr algn="ctr">
              <a:defRPr sz="3800">
                <a:solidFill>
                  <a:schemeClr val="bg1"/>
                </a:solidFill>
              </a:defRPr>
            </a:lvl1pPr>
          </a:lstStyle>
          <a:p>
            <a:r>
              <a:rPr lang="fi-FI"/>
              <a:t>Esityksen otsikko </a:t>
            </a:r>
            <a:r>
              <a:rPr lang="fi-FI" err="1"/>
              <a:t>Palatino</a:t>
            </a:r>
            <a:r>
              <a:rPr lang="fi-FI"/>
              <a:t> </a:t>
            </a:r>
            <a:r>
              <a:rPr lang="fi-FI" err="1"/>
              <a:t>Bold</a:t>
            </a:r>
            <a:r>
              <a:rPr lang="fi-FI"/>
              <a:t> 38 pt</a:t>
            </a:r>
            <a:endParaRPr lang="en-GB"/>
          </a:p>
        </p:txBody>
      </p:sp>
      <p:sp>
        <p:nvSpPr>
          <p:cNvPr id="3" name="Alaotsikko 2">
            <a:extLst>
              <a:ext uri="{FF2B5EF4-FFF2-40B4-BE49-F238E27FC236}">
                <a16:creationId xmlns:a16="http://schemas.microsoft.com/office/drawing/2014/main" id="{4333241A-5204-89E2-4F49-EBC1F02E59F8}"/>
              </a:ext>
            </a:extLst>
          </p:cNvPr>
          <p:cNvSpPr>
            <a:spLocks noGrp="1"/>
          </p:cNvSpPr>
          <p:nvPr>
            <p:ph type="subTitle" idx="1" hasCustomPrompt="1"/>
          </p:nvPr>
        </p:nvSpPr>
        <p:spPr>
          <a:xfrm>
            <a:off x="1524000" y="5082721"/>
            <a:ext cx="9144000" cy="1100591"/>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Apuotsikko </a:t>
            </a:r>
            <a:r>
              <a:rPr lang="fi-FI" err="1"/>
              <a:t>Century</a:t>
            </a:r>
            <a:r>
              <a:rPr lang="fi-FI"/>
              <a:t> </a:t>
            </a:r>
            <a:r>
              <a:rPr lang="fi-FI" err="1"/>
              <a:t>Regular</a:t>
            </a:r>
            <a:r>
              <a:rPr lang="fi-FI"/>
              <a:t> 20 pt</a:t>
            </a:r>
            <a:endParaRPr lang="en-GB"/>
          </a:p>
        </p:txBody>
      </p:sp>
      <p:sp>
        <p:nvSpPr>
          <p:cNvPr id="4" name="Päivämäärän paikkamerkki 3">
            <a:extLst>
              <a:ext uri="{FF2B5EF4-FFF2-40B4-BE49-F238E27FC236}">
                <a16:creationId xmlns:a16="http://schemas.microsoft.com/office/drawing/2014/main" id="{EEE33FE6-920F-2EEB-BE3F-C2CEB9E3B896}"/>
              </a:ext>
            </a:extLst>
          </p:cNvPr>
          <p:cNvSpPr>
            <a:spLocks noGrp="1"/>
          </p:cNvSpPr>
          <p:nvPr>
            <p:ph type="dt" sz="half" idx="10"/>
          </p:nvPr>
        </p:nvSpPr>
        <p:spPr/>
        <p:txBody>
          <a:bodyPr/>
          <a:lstStyle>
            <a:lvl1pPr>
              <a:defRPr>
                <a:solidFill>
                  <a:schemeClr val="bg1"/>
                </a:solidFill>
              </a:defRPr>
            </a:lvl1pPr>
          </a:lstStyle>
          <a:p>
            <a:fld id="{FD7896F2-F8A9-9F4B-9481-DB9D59A08D0A}" type="datetime1">
              <a:rPr lang="fi-FI" smtClean="0"/>
              <a:t>19.8.2024</a:t>
            </a:fld>
            <a:endParaRPr lang="en-GB"/>
          </a:p>
        </p:txBody>
      </p:sp>
      <p:sp>
        <p:nvSpPr>
          <p:cNvPr id="5" name="Alatunnisteen paikkamerkki 4">
            <a:extLst>
              <a:ext uri="{FF2B5EF4-FFF2-40B4-BE49-F238E27FC236}">
                <a16:creationId xmlns:a16="http://schemas.microsoft.com/office/drawing/2014/main" id="{A5892D2C-58E2-D1C1-BC4B-CF8D692889D8}"/>
              </a:ext>
            </a:extLst>
          </p:cNvPr>
          <p:cNvSpPr>
            <a:spLocks noGrp="1"/>
          </p:cNvSpPr>
          <p:nvPr>
            <p:ph type="ftr" sz="quarter" idx="11"/>
          </p:nvPr>
        </p:nvSpPr>
        <p:spPr/>
        <p:txBody>
          <a:bodyPr/>
          <a:lstStyle>
            <a:lvl1pPr>
              <a:defRPr>
                <a:solidFill>
                  <a:schemeClr val="bg1"/>
                </a:solidFill>
              </a:defRPr>
            </a:lvl1pPr>
          </a:lstStyle>
          <a:p>
            <a:r>
              <a:rPr lang="en-GB"/>
              <a:t>TÄRKEISSÄ TÖISSÄ</a:t>
            </a:r>
          </a:p>
        </p:txBody>
      </p:sp>
      <p:sp>
        <p:nvSpPr>
          <p:cNvPr id="6" name="Dian numeron paikkamerkki 5">
            <a:extLst>
              <a:ext uri="{FF2B5EF4-FFF2-40B4-BE49-F238E27FC236}">
                <a16:creationId xmlns:a16="http://schemas.microsoft.com/office/drawing/2014/main" id="{CB7D6401-96C9-78C8-7CBF-9FEDDB1F1918}"/>
              </a:ext>
            </a:extLst>
          </p:cNvPr>
          <p:cNvSpPr>
            <a:spLocks noGrp="1"/>
          </p:cNvSpPr>
          <p:nvPr>
            <p:ph type="sldNum" sz="quarter" idx="12"/>
          </p:nvPr>
        </p:nvSpPr>
        <p:spPr/>
        <p:txBody>
          <a:bodyPr/>
          <a:lstStyle>
            <a:lvl1pPr>
              <a:defRPr>
                <a:solidFill>
                  <a:schemeClr val="bg1"/>
                </a:solidFill>
              </a:defRPr>
            </a:lvl1pPr>
          </a:lstStyle>
          <a:p>
            <a:fld id="{9A687A69-B755-0340-84CA-FA95D61C6925}" type="slidenum">
              <a:rPr lang="en-GB" smtClean="0"/>
              <a:pPr/>
              <a:t>‹#›</a:t>
            </a:fld>
            <a:endParaRPr lang="en-GB"/>
          </a:p>
        </p:txBody>
      </p:sp>
      <p:pic>
        <p:nvPicPr>
          <p:cNvPr id="8" name="Kuva 7">
            <a:extLst>
              <a:ext uri="{FF2B5EF4-FFF2-40B4-BE49-F238E27FC236}">
                <a16:creationId xmlns:a16="http://schemas.microsoft.com/office/drawing/2014/main" id="{0D8DB41D-A570-C371-FF16-EB2D2A5EFA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1256" y="674688"/>
            <a:ext cx="2178313" cy="2178313"/>
          </a:xfrm>
          <a:prstGeom prst="rect">
            <a:avLst/>
          </a:prstGeom>
        </p:spPr>
      </p:pic>
    </p:spTree>
    <p:extLst>
      <p:ext uri="{BB962C8B-B14F-4D97-AF65-F5344CB8AC3E}">
        <p14:creationId xmlns:p14="http://schemas.microsoft.com/office/powerpoint/2010/main" val="42869699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BEE30F-012D-FF49-1FEC-719399D48C4C}"/>
              </a:ext>
            </a:extLst>
          </p:cNvPr>
          <p:cNvSpPr>
            <a:spLocks noGrp="1"/>
          </p:cNvSpPr>
          <p:nvPr>
            <p:ph type="ctrTitle" hasCustomPrompt="1"/>
          </p:nvPr>
        </p:nvSpPr>
        <p:spPr>
          <a:xfrm>
            <a:off x="1524000" y="3429000"/>
            <a:ext cx="9144000" cy="1561646"/>
          </a:xfrm>
        </p:spPr>
        <p:txBody>
          <a:bodyPr anchor="b">
            <a:normAutofit/>
          </a:bodyPr>
          <a:lstStyle>
            <a:lvl1pPr algn="ctr">
              <a:defRPr sz="3800">
                <a:solidFill>
                  <a:schemeClr val="bg1"/>
                </a:solidFill>
              </a:defRPr>
            </a:lvl1pPr>
          </a:lstStyle>
          <a:p>
            <a:r>
              <a:rPr lang="fi-FI"/>
              <a:t>Esityksen otsikko </a:t>
            </a:r>
            <a:r>
              <a:rPr lang="fi-FI" err="1"/>
              <a:t>Palatino</a:t>
            </a:r>
            <a:r>
              <a:rPr lang="fi-FI"/>
              <a:t> </a:t>
            </a:r>
            <a:r>
              <a:rPr lang="fi-FI" err="1"/>
              <a:t>Bold</a:t>
            </a:r>
            <a:r>
              <a:rPr lang="fi-FI"/>
              <a:t> 38 pt</a:t>
            </a:r>
            <a:endParaRPr lang="en-GB"/>
          </a:p>
        </p:txBody>
      </p:sp>
      <p:sp>
        <p:nvSpPr>
          <p:cNvPr id="3" name="Alaotsikko 2">
            <a:extLst>
              <a:ext uri="{FF2B5EF4-FFF2-40B4-BE49-F238E27FC236}">
                <a16:creationId xmlns:a16="http://schemas.microsoft.com/office/drawing/2014/main" id="{4333241A-5204-89E2-4F49-EBC1F02E59F8}"/>
              </a:ext>
            </a:extLst>
          </p:cNvPr>
          <p:cNvSpPr>
            <a:spLocks noGrp="1"/>
          </p:cNvSpPr>
          <p:nvPr>
            <p:ph type="subTitle" idx="1" hasCustomPrompt="1"/>
          </p:nvPr>
        </p:nvSpPr>
        <p:spPr>
          <a:xfrm>
            <a:off x="1524000" y="5082721"/>
            <a:ext cx="9144000" cy="1100591"/>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Apuotsikko </a:t>
            </a:r>
            <a:r>
              <a:rPr lang="fi-FI" err="1"/>
              <a:t>Century</a:t>
            </a:r>
            <a:r>
              <a:rPr lang="fi-FI"/>
              <a:t> </a:t>
            </a:r>
            <a:r>
              <a:rPr lang="fi-FI" err="1"/>
              <a:t>Regular</a:t>
            </a:r>
            <a:r>
              <a:rPr lang="fi-FI"/>
              <a:t> 20 pt</a:t>
            </a:r>
            <a:endParaRPr lang="en-GB"/>
          </a:p>
        </p:txBody>
      </p:sp>
      <p:sp>
        <p:nvSpPr>
          <p:cNvPr id="4" name="Päivämäärän paikkamerkki 3">
            <a:extLst>
              <a:ext uri="{FF2B5EF4-FFF2-40B4-BE49-F238E27FC236}">
                <a16:creationId xmlns:a16="http://schemas.microsoft.com/office/drawing/2014/main" id="{EEE33FE6-920F-2EEB-BE3F-C2CEB9E3B896}"/>
              </a:ext>
            </a:extLst>
          </p:cNvPr>
          <p:cNvSpPr>
            <a:spLocks noGrp="1"/>
          </p:cNvSpPr>
          <p:nvPr>
            <p:ph type="dt" sz="half" idx="10"/>
          </p:nvPr>
        </p:nvSpPr>
        <p:spPr/>
        <p:txBody>
          <a:bodyPr/>
          <a:lstStyle>
            <a:lvl1pPr>
              <a:defRPr>
                <a:solidFill>
                  <a:schemeClr val="bg1"/>
                </a:solidFill>
              </a:defRPr>
            </a:lvl1pPr>
          </a:lstStyle>
          <a:p>
            <a:fld id="{801E53D1-37E2-5E4C-B51C-680A81FA5726}" type="datetime1">
              <a:rPr lang="fi-FI" smtClean="0"/>
              <a:t>19.8.2024</a:t>
            </a:fld>
            <a:endParaRPr lang="en-GB"/>
          </a:p>
        </p:txBody>
      </p:sp>
      <p:sp>
        <p:nvSpPr>
          <p:cNvPr id="5" name="Alatunnisteen paikkamerkki 4">
            <a:extLst>
              <a:ext uri="{FF2B5EF4-FFF2-40B4-BE49-F238E27FC236}">
                <a16:creationId xmlns:a16="http://schemas.microsoft.com/office/drawing/2014/main" id="{A5892D2C-58E2-D1C1-BC4B-CF8D692889D8}"/>
              </a:ext>
            </a:extLst>
          </p:cNvPr>
          <p:cNvSpPr>
            <a:spLocks noGrp="1"/>
          </p:cNvSpPr>
          <p:nvPr>
            <p:ph type="ftr" sz="quarter" idx="11"/>
          </p:nvPr>
        </p:nvSpPr>
        <p:spPr/>
        <p:txBody>
          <a:bodyPr/>
          <a:lstStyle>
            <a:lvl1pPr>
              <a:defRPr>
                <a:solidFill>
                  <a:schemeClr val="bg1"/>
                </a:solidFill>
              </a:defRPr>
            </a:lvl1pPr>
          </a:lstStyle>
          <a:p>
            <a:r>
              <a:rPr lang="en-GB"/>
              <a:t>TÄRKEISSÄ TÖISSÄ</a:t>
            </a:r>
          </a:p>
        </p:txBody>
      </p:sp>
      <p:sp>
        <p:nvSpPr>
          <p:cNvPr id="6" name="Dian numeron paikkamerkki 5">
            <a:extLst>
              <a:ext uri="{FF2B5EF4-FFF2-40B4-BE49-F238E27FC236}">
                <a16:creationId xmlns:a16="http://schemas.microsoft.com/office/drawing/2014/main" id="{CB7D6401-96C9-78C8-7CBF-9FEDDB1F1918}"/>
              </a:ext>
            </a:extLst>
          </p:cNvPr>
          <p:cNvSpPr>
            <a:spLocks noGrp="1"/>
          </p:cNvSpPr>
          <p:nvPr>
            <p:ph type="sldNum" sz="quarter" idx="12"/>
          </p:nvPr>
        </p:nvSpPr>
        <p:spPr/>
        <p:txBody>
          <a:bodyPr/>
          <a:lstStyle>
            <a:lvl1pPr>
              <a:defRPr>
                <a:solidFill>
                  <a:schemeClr val="bg1"/>
                </a:solidFill>
              </a:defRPr>
            </a:lvl1pPr>
          </a:lstStyle>
          <a:p>
            <a:fld id="{9A687A69-B755-0340-84CA-FA95D61C6925}" type="slidenum">
              <a:rPr lang="en-GB" smtClean="0"/>
              <a:pPr/>
              <a:t>‹#›</a:t>
            </a:fld>
            <a:endParaRPr lang="en-GB"/>
          </a:p>
        </p:txBody>
      </p:sp>
      <p:pic>
        <p:nvPicPr>
          <p:cNvPr id="8" name="Kuva 7">
            <a:extLst>
              <a:ext uri="{FF2B5EF4-FFF2-40B4-BE49-F238E27FC236}">
                <a16:creationId xmlns:a16="http://schemas.microsoft.com/office/drawing/2014/main" id="{0D8DB41D-A570-C371-FF16-EB2D2A5EFA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1256" y="674688"/>
            <a:ext cx="2178313" cy="2178313"/>
          </a:xfrm>
          <a:prstGeom prst="rect">
            <a:avLst/>
          </a:prstGeom>
        </p:spPr>
      </p:pic>
    </p:spTree>
    <p:extLst>
      <p:ext uri="{BB962C8B-B14F-4D97-AF65-F5344CB8AC3E}">
        <p14:creationId xmlns:p14="http://schemas.microsoft.com/office/powerpoint/2010/main" val="2790182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Otsikkodia 3">
    <p:bg>
      <p:bgPr>
        <a:solidFill>
          <a:schemeClr val="tx1"/>
        </a:solid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4F967B74-5F33-2802-9873-41724E52694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735" r="35975" b="35936"/>
          <a:stretch/>
        </p:blipFill>
        <p:spPr>
          <a:xfrm>
            <a:off x="4110025" y="1"/>
            <a:ext cx="8081976" cy="6858000"/>
          </a:xfrm>
          <a:prstGeom prst="rect">
            <a:avLst/>
          </a:prstGeom>
        </p:spPr>
      </p:pic>
      <p:sp>
        <p:nvSpPr>
          <p:cNvPr id="2" name="Otsikko 1">
            <a:extLst>
              <a:ext uri="{FF2B5EF4-FFF2-40B4-BE49-F238E27FC236}">
                <a16:creationId xmlns:a16="http://schemas.microsoft.com/office/drawing/2014/main" id="{80BEE30F-012D-FF49-1FEC-719399D48C4C}"/>
              </a:ext>
            </a:extLst>
          </p:cNvPr>
          <p:cNvSpPr>
            <a:spLocks noGrp="1"/>
          </p:cNvSpPr>
          <p:nvPr>
            <p:ph type="ctrTitle" hasCustomPrompt="1"/>
          </p:nvPr>
        </p:nvSpPr>
        <p:spPr>
          <a:xfrm>
            <a:off x="1524000" y="3429000"/>
            <a:ext cx="9144000" cy="1561646"/>
          </a:xfrm>
        </p:spPr>
        <p:txBody>
          <a:bodyPr anchor="b">
            <a:normAutofit/>
          </a:bodyPr>
          <a:lstStyle>
            <a:lvl1pPr algn="ctr">
              <a:defRPr sz="3800">
                <a:solidFill>
                  <a:schemeClr val="bg1"/>
                </a:solidFill>
              </a:defRPr>
            </a:lvl1pPr>
          </a:lstStyle>
          <a:p>
            <a:r>
              <a:rPr lang="fi-FI"/>
              <a:t>Esityksen otsikko </a:t>
            </a:r>
            <a:r>
              <a:rPr lang="fi-FI" err="1"/>
              <a:t>Palatino</a:t>
            </a:r>
            <a:r>
              <a:rPr lang="fi-FI"/>
              <a:t> </a:t>
            </a:r>
            <a:r>
              <a:rPr lang="fi-FI" err="1"/>
              <a:t>Bold</a:t>
            </a:r>
            <a:r>
              <a:rPr lang="fi-FI"/>
              <a:t> 38 pt</a:t>
            </a:r>
            <a:endParaRPr lang="en-GB"/>
          </a:p>
        </p:txBody>
      </p:sp>
      <p:sp>
        <p:nvSpPr>
          <p:cNvPr id="3" name="Alaotsikko 2">
            <a:extLst>
              <a:ext uri="{FF2B5EF4-FFF2-40B4-BE49-F238E27FC236}">
                <a16:creationId xmlns:a16="http://schemas.microsoft.com/office/drawing/2014/main" id="{4333241A-5204-89E2-4F49-EBC1F02E59F8}"/>
              </a:ext>
            </a:extLst>
          </p:cNvPr>
          <p:cNvSpPr>
            <a:spLocks noGrp="1"/>
          </p:cNvSpPr>
          <p:nvPr>
            <p:ph type="subTitle" idx="1" hasCustomPrompt="1"/>
          </p:nvPr>
        </p:nvSpPr>
        <p:spPr>
          <a:xfrm>
            <a:off x="1524000" y="5082721"/>
            <a:ext cx="9144000" cy="1100591"/>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Apuotsikko </a:t>
            </a:r>
            <a:r>
              <a:rPr lang="fi-FI" err="1"/>
              <a:t>Century</a:t>
            </a:r>
            <a:r>
              <a:rPr lang="fi-FI"/>
              <a:t> </a:t>
            </a:r>
            <a:r>
              <a:rPr lang="fi-FI" err="1"/>
              <a:t>Regular</a:t>
            </a:r>
            <a:r>
              <a:rPr lang="fi-FI"/>
              <a:t> 20 pt</a:t>
            </a:r>
            <a:endParaRPr lang="en-GB"/>
          </a:p>
        </p:txBody>
      </p:sp>
      <p:sp>
        <p:nvSpPr>
          <p:cNvPr id="4" name="Päivämäärän paikkamerkki 3">
            <a:extLst>
              <a:ext uri="{FF2B5EF4-FFF2-40B4-BE49-F238E27FC236}">
                <a16:creationId xmlns:a16="http://schemas.microsoft.com/office/drawing/2014/main" id="{EEE33FE6-920F-2EEB-BE3F-C2CEB9E3B896}"/>
              </a:ext>
            </a:extLst>
          </p:cNvPr>
          <p:cNvSpPr>
            <a:spLocks noGrp="1"/>
          </p:cNvSpPr>
          <p:nvPr>
            <p:ph type="dt" sz="half" idx="10"/>
          </p:nvPr>
        </p:nvSpPr>
        <p:spPr/>
        <p:txBody>
          <a:bodyPr/>
          <a:lstStyle>
            <a:lvl1pPr>
              <a:defRPr>
                <a:solidFill>
                  <a:schemeClr val="bg1"/>
                </a:solidFill>
              </a:defRPr>
            </a:lvl1pPr>
          </a:lstStyle>
          <a:p>
            <a:fld id="{7C769D1D-D405-3E44-A1CD-F65D8B6394DD}" type="datetime1">
              <a:rPr lang="fi-FI" smtClean="0"/>
              <a:t>19.8.2024</a:t>
            </a:fld>
            <a:endParaRPr lang="en-GB"/>
          </a:p>
        </p:txBody>
      </p:sp>
      <p:sp>
        <p:nvSpPr>
          <p:cNvPr id="5" name="Alatunnisteen paikkamerkki 4">
            <a:extLst>
              <a:ext uri="{FF2B5EF4-FFF2-40B4-BE49-F238E27FC236}">
                <a16:creationId xmlns:a16="http://schemas.microsoft.com/office/drawing/2014/main" id="{A5892D2C-58E2-D1C1-BC4B-CF8D692889D8}"/>
              </a:ext>
            </a:extLst>
          </p:cNvPr>
          <p:cNvSpPr>
            <a:spLocks noGrp="1"/>
          </p:cNvSpPr>
          <p:nvPr>
            <p:ph type="ftr" sz="quarter" idx="11"/>
          </p:nvPr>
        </p:nvSpPr>
        <p:spPr/>
        <p:txBody>
          <a:bodyPr/>
          <a:lstStyle>
            <a:lvl1pPr>
              <a:defRPr>
                <a:solidFill>
                  <a:schemeClr val="bg1"/>
                </a:solidFill>
              </a:defRPr>
            </a:lvl1pPr>
          </a:lstStyle>
          <a:p>
            <a:r>
              <a:rPr lang="en-GB"/>
              <a:t>TÄRKEISSÄ TÖISSÄ</a:t>
            </a:r>
          </a:p>
        </p:txBody>
      </p:sp>
      <p:sp>
        <p:nvSpPr>
          <p:cNvPr id="6" name="Dian numeron paikkamerkki 5">
            <a:extLst>
              <a:ext uri="{FF2B5EF4-FFF2-40B4-BE49-F238E27FC236}">
                <a16:creationId xmlns:a16="http://schemas.microsoft.com/office/drawing/2014/main" id="{CB7D6401-96C9-78C8-7CBF-9FEDDB1F1918}"/>
              </a:ext>
            </a:extLst>
          </p:cNvPr>
          <p:cNvSpPr>
            <a:spLocks noGrp="1"/>
          </p:cNvSpPr>
          <p:nvPr>
            <p:ph type="sldNum" sz="quarter" idx="12"/>
          </p:nvPr>
        </p:nvSpPr>
        <p:spPr/>
        <p:txBody>
          <a:bodyPr/>
          <a:lstStyle>
            <a:lvl1pPr>
              <a:defRPr>
                <a:solidFill>
                  <a:schemeClr val="bg1"/>
                </a:solidFill>
              </a:defRPr>
            </a:lvl1pPr>
          </a:lstStyle>
          <a:p>
            <a:fld id="{9A687A69-B755-0340-84CA-FA95D61C6925}" type="slidenum">
              <a:rPr lang="en-GB" smtClean="0"/>
              <a:pPr/>
              <a:t>‹#›</a:t>
            </a:fld>
            <a:endParaRPr lang="en-GB"/>
          </a:p>
        </p:txBody>
      </p:sp>
      <p:pic>
        <p:nvPicPr>
          <p:cNvPr id="8" name="Kuva 7">
            <a:extLst>
              <a:ext uri="{FF2B5EF4-FFF2-40B4-BE49-F238E27FC236}">
                <a16:creationId xmlns:a16="http://schemas.microsoft.com/office/drawing/2014/main" id="{0D8DB41D-A570-C371-FF16-EB2D2A5EFA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1256" y="674688"/>
            <a:ext cx="2178313" cy="2178313"/>
          </a:xfrm>
          <a:prstGeom prst="rect">
            <a:avLst/>
          </a:prstGeom>
        </p:spPr>
      </p:pic>
    </p:spTree>
    <p:extLst>
      <p:ext uri="{BB962C8B-B14F-4D97-AF65-F5344CB8AC3E}">
        <p14:creationId xmlns:p14="http://schemas.microsoft.com/office/powerpoint/2010/main" val="4854817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Otsikko ja sisältö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C0C5DA-565F-A015-B5E3-68C1B8CCB8F4}"/>
              </a:ext>
            </a:extLst>
          </p:cNvPr>
          <p:cNvSpPr>
            <a:spLocks noGrp="1"/>
          </p:cNvSpPr>
          <p:nvPr>
            <p:ph type="title" hasCustomPrompt="1"/>
          </p:nvPr>
        </p:nvSpPr>
        <p:spPr/>
        <p:txBody>
          <a:bodyPr/>
          <a:lstStyle/>
          <a:p>
            <a:r>
              <a:rPr lang="en-GB" dirty="0"/>
              <a:t>Dian </a:t>
            </a:r>
            <a:r>
              <a:rPr lang="en-GB" dirty="0" err="1"/>
              <a:t>otsikko</a:t>
            </a:r>
            <a:r>
              <a:rPr lang="en-GB" dirty="0"/>
              <a:t> </a:t>
            </a:r>
            <a:r>
              <a:rPr lang="en-GB" dirty="0" err="1"/>
              <a:t>vasemmalle</a:t>
            </a:r>
            <a:r>
              <a:rPr lang="en-GB" dirty="0"/>
              <a:t> </a:t>
            </a:r>
            <a:r>
              <a:rPr lang="en-GB" dirty="0" err="1"/>
              <a:t>tasattuna</a:t>
            </a:r>
            <a:r>
              <a:rPr lang="en-GB" dirty="0"/>
              <a:t> </a:t>
            </a:r>
            <a:r>
              <a:rPr lang="en-GB" dirty="0" err="1"/>
              <a:t>vaikka</a:t>
            </a:r>
            <a:r>
              <a:rPr lang="en-GB" dirty="0"/>
              <a:t> </a:t>
            </a:r>
            <a:r>
              <a:rPr lang="en-GB" dirty="0" err="1"/>
              <a:t>kahdelle</a:t>
            </a:r>
            <a:r>
              <a:rPr lang="en-GB" dirty="0"/>
              <a:t> </a:t>
            </a:r>
            <a:r>
              <a:rPr lang="en-GB" dirty="0" err="1"/>
              <a:t>riville</a:t>
            </a:r>
            <a:r>
              <a:rPr lang="en-GB" dirty="0"/>
              <a:t> Palatino Bold 34 </a:t>
            </a:r>
            <a:r>
              <a:rPr lang="en-GB" dirty="0" err="1"/>
              <a:t>pt</a:t>
            </a:r>
            <a:r>
              <a:rPr lang="en-GB" dirty="0"/>
              <a:t> </a:t>
            </a:r>
          </a:p>
        </p:txBody>
      </p:sp>
      <p:sp>
        <p:nvSpPr>
          <p:cNvPr id="3" name="Sisällön paikkamerkki 2">
            <a:extLst>
              <a:ext uri="{FF2B5EF4-FFF2-40B4-BE49-F238E27FC236}">
                <a16:creationId xmlns:a16="http://schemas.microsoft.com/office/drawing/2014/main" id="{066B1EA5-7131-55B1-5DD2-39F44300F5E6}"/>
              </a:ext>
            </a:extLst>
          </p:cNvPr>
          <p:cNvSpPr>
            <a:spLocks noGrp="1"/>
          </p:cNvSpPr>
          <p:nvPr>
            <p:ph idx="1" hasCustomPrompt="1"/>
          </p:nvPr>
        </p:nvSpPr>
        <p:spPr/>
        <p:txBody>
          <a:bodyPr/>
          <a:lstStyle/>
          <a:p>
            <a:pPr lvl="0"/>
            <a:r>
              <a:rPr lang="en-GB" dirty="0" err="1"/>
              <a:t>Sisältö</a:t>
            </a:r>
            <a:r>
              <a:rPr lang="en-GB" dirty="0"/>
              <a:t> 1 Century Regular 24 </a:t>
            </a:r>
            <a:r>
              <a:rPr lang="en-GB" dirty="0" err="1"/>
              <a:t>pt</a:t>
            </a:r>
            <a:endParaRPr lang="en-GB" dirty="0"/>
          </a:p>
          <a:p>
            <a:pPr lvl="1"/>
            <a:r>
              <a:rPr lang="en-GB" dirty="0" err="1"/>
              <a:t>Sisältö</a:t>
            </a:r>
            <a:r>
              <a:rPr lang="en-GB" dirty="0"/>
              <a:t> 2 Century Regular 20 </a:t>
            </a:r>
            <a:r>
              <a:rPr lang="en-GB" dirty="0" err="1"/>
              <a:t>pt</a:t>
            </a:r>
            <a:endParaRPr lang="en-GB" dirty="0"/>
          </a:p>
          <a:p>
            <a:pPr lvl="2"/>
            <a:r>
              <a:rPr lang="en-GB" dirty="0" err="1"/>
              <a:t>Sisältö</a:t>
            </a:r>
            <a:r>
              <a:rPr lang="en-GB" dirty="0"/>
              <a:t> 3 Century Regular 18 </a:t>
            </a:r>
            <a:r>
              <a:rPr lang="en-GB" dirty="0" err="1"/>
              <a:t>pt</a:t>
            </a:r>
            <a:endParaRPr lang="en-GB" dirty="0"/>
          </a:p>
          <a:p>
            <a:pPr lvl="3"/>
            <a:r>
              <a:rPr lang="en-GB" dirty="0" err="1"/>
              <a:t>Sisältö</a:t>
            </a:r>
            <a:r>
              <a:rPr lang="en-GB" dirty="0"/>
              <a:t> 4 Century Regular 16 </a:t>
            </a:r>
            <a:r>
              <a:rPr lang="en-GB" dirty="0" err="1"/>
              <a:t>pt</a:t>
            </a:r>
            <a:endParaRPr lang="en-GB" dirty="0"/>
          </a:p>
          <a:p>
            <a:pPr lvl="4"/>
            <a:r>
              <a:rPr lang="en-GB" dirty="0" err="1"/>
              <a:t>Sisältö</a:t>
            </a:r>
            <a:r>
              <a:rPr lang="en-GB" dirty="0"/>
              <a:t> 5 Century Regular 14 </a:t>
            </a:r>
            <a:r>
              <a:rPr lang="en-GB" dirty="0" err="1"/>
              <a:t>pt</a:t>
            </a:r>
            <a:endParaRPr lang="fi-FI" dirty="0"/>
          </a:p>
        </p:txBody>
      </p:sp>
      <p:sp>
        <p:nvSpPr>
          <p:cNvPr id="4" name="Päivämäärän paikkamerkki 3">
            <a:extLst>
              <a:ext uri="{FF2B5EF4-FFF2-40B4-BE49-F238E27FC236}">
                <a16:creationId xmlns:a16="http://schemas.microsoft.com/office/drawing/2014/main" id="{8A413C98-0DE6-7A66-57AE-971D52A98991}"/>
              </a:ext>
            </a:extLst>
          </p:cNvPr>
          <p:cNvSpPr>
            <a:spLocks noGrp="1"/>
          </p:cNvSpPr>
          <p:nvPr>
            <p:ph type="dt" sz="half" idx="10"/>
          </p:nvPr>
        </p:nvSpPr>
        <p:spPr/>
        <p:txBody>
          <a:bodyPr/>
          <a:lstStyle/>
          <a:p>
            <a:fld id="{F641612B-56C5-2D40-BAE5-94E5593B1325}" type="datetime1">
              <a:rPr lang="fi-FI" smtClean="0"/>
              <a:t>19.8.2024</a:t>
            </a:fld>
            <a:endParaRPr lang="en-GB"/>
          </a:p>
        </p:txBody>
      </p:sp>
      <p:sp>
        <p:nvSpPr>
          <p:cNvPr id="5" name="Alatunnisteen paikkamerkki 4">
            <a:extLst>
              <a:ext uri="{FF2B5EF4-FFF2-40B4-BE49-F238E27FC236}">
                <a16:creationId xmlns:a16="http://schemas.microsoft.com/office/drawing/2014/main" id="{DBD00FDA-59A0-7FB4-4177-65AFA1C1A66E}"/>
              </a:ext>
            </a:extLst>
          </p:cNvPr>
          <p:cNvSpPr>
            <a:spLocks noGrp="1"/>
          </p:cNvSpPr>
          <p:nvPr>
            <p:ph type="ftr" sz="quarter" idx="11"/>
          </p:nvPr>
        </p:nvSpPr>
        <p:spPr/>
        <p:txBody>
          <a:bodyPr/>
          <a:lstStyle/>
          <a:p>
            <a:r>
              <a:rPr lang="en-GB"/>
              <a:t>TÄRKEISSÄ TÖISSÄ</a:t>
            </a:r>
          </a:p>
        </p:txBody>
      </p:sp>
      <p:sp>
        <p:nvSpPr>
          <p:cNvPr id="6" name="Dian numeron paikkamerkki 5">
            <a:extLst>
              <a:ext uri="{FF2B5EF4-FFF2-40B4-BE49-F238E27FC236}">
                <a16:creationId xmlns:a16="http://schemas.microsoft.com/office/drawing/2014/main" id="{758A6FD4-BDC7-1858-A733-D2C4511E39C6}"/>
              </a:ext>
            </a:extLst>
          </p:cNvPr>
          <p:cNvSpPr>
            <a:spLocks noGrp="1"/>
          </p:cNvSpPr>
          <p:nvPr>
            <p:ph type="sldNum" sz="quarter" idx="12"/>
          </p:nvPr>
        </p:nvSpPr>
        <p:spPr/>
        <p:txBody>
          <a:bodyPr/>
          <a:lstStyle/>
          <a:p>
            <a:fld id="{9A687A69-B755-0340-84CA-FA95D61C6925}" type="slidenum">
              <a:rPr lang="en-GB" smtClean="0"/>
              <a:t>‹#›</a:t>
            </a:fld>
            <a:endParaRPr lang="en-GB"/>
          </a:p>
        </p:txBody>
      </p:sp>
    </p:spTree>
    <p:extLst>
      <p:ext uri="{BB962C8B-B14F-4D97-AF65-F5344CB8AC3E}">
        <p14:creationId xmlns:p14="http://schemas.microsoft.com/office/powerpoint/2010/main" val="238406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fi-FI"/>
              <a:t>Muokkaa ots. perustyyl. napsautt.</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7F150AD2-F4C9-474C-82F6-9BD2BD40E778}" type="datetime1">
              <a:rPr lang="fi-FI" smtClean="0"/>
              <a:t>19.8.2024</a:t>
            </a:fld>
            <a:endParaRPr lang="fi-FI"/>
          </a:p>
        </p:txBody>
      </p:sp>
      <p:sp>
        <p:nvSpPr>
          <p:cNvPr id="6" name="Footer Placeholder 5"/>
          <p:cNvSpPr>
            <a:spLocks noGrp="1"/>
          </p:cNvSpPr>
          <p:nvPr>
            <p:ph type="ftr" sz="quarter" idx="11"/>
          </p:nvPr>
        </p:nvSpPr>
        <p:spPr/>
        <p:txBody>
          <a:bodyPr/>
          <a:lstStyle/>
          <a:p>
            <a:r>
              <a:rPr lang="fi-FI"/>
              <a:t>TEKRY</a:t>
            </a:r>
          </a:p>
        </p:txBody>
      </p:sp>
      <p:sp>
        <p:nvSpPr>
          <p:cNvPr id="7" name="Slide Number Placeholder 6"/>
          <p:cNvSpPr>
            <a:spLocks noGrp="1"/>
          </p:cNvSpPr>
          <p:nvPr>
            <p:ph type="sldNum" sz="quarter" idx="12"/>
          </p:nvPr>
        </p:nvSpPr>
        <p:spPr/>
        <p:txBody>
          <a:bodyPr/>
          <a:lstStyle/>
          <a:p>
            <a:fld id="{66B908D1-C63A-4727-BD21-97900936BE36}" type="slidenum">
              <a:rPr lang="fi-FI" smtClean="0"/>
              <a:t>‹#›</a:t>
            </a:fld>
            <a:endParaRPr lang="fi-FI"/>
          </a:p>
        </p:txBody>
      </p:sp>
      <p:sp>
        <p:nvSpPr>
          <p:cNvPr id="10" name="Vuokaaviosymboli: Tai 9">
            <a:extLst>
              <a:ext uri="{FF2B5EF4-FFF2-40B4-BE49-F238E27FC236}">
                <a16:creationId xmlns:a16="http://schemas.microsoft.com/office/drawing/2014/main" id="{F49440B0-7322-474E-971D-B2905A34CECE}"/>
              </a:ext>
            </a:extLst>
          </p:cNvPr>
          <p:cNvSpPr/>
          <p:nvPr userDrawn="1"/>
        </p:nvSpPr>
        <p:spPr>
          <a:xfrm>
            <a:off x="11212483" y="167085"/>
            <a:ext cx="746219" cy="612648"/>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t>Tekry</a:t>
            </a:r>
          </a:p>
        </p:txBody>
      </p:sp>
    </p:spTree>
    <p:extLst>
      <p:ext uri="{BB962C8B-B14F-4D97-AF65-F5344CB8AC3E}">
        <p14:creationId xmlns:p14="http://schemas.microsoft.com/office/powerpoint/2010/main" val="18236618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Otsikko ja sisältö 2">
    <p:bg>
      <p:bgPr>
        <a:solidFill>
          <a:schemeClr val="accent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96545FF6-7D7D-7E4A-5A51-B7F92292AB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735" r="35975" b="35936"/>
          <a:stretch/>
        </p:blipFill>
        <p:spPr>
          <a:xfrm>
            <a:off x="4110025" y="1"/>
            <a:ext cx="8081976" cy="6858000"/>
          </a:xfrm>
          <a:prstGeom prst="rect">
            <a:avLst/>
          </a:prstGeom>
        </p:spPr>
      </p:pic>
      <p:sp>
        <p:nvSpPr>
          <p:cNvPr id="2" name="Otsikko 1">
            <a:extLst>
              <a:ext uri="{FF2B5EF4-FFF2-40B4-BE49-F238E27FC236}">
                <a16:creationId xmlns:a16="http://schemas.microsoft.com/office/drawing/2014/main" id="{69C0C5DA-565F-A015-B5E3-68C1B8CCB8F4}"/>
              </a:ext>
            </a:extLst>
          </p:cNvPr>
          <p:cNvSpPr>
            <a:spLocks noGrp="1"/>
          </p:cNvSpPr>
          <p:nvPr>
            <p:ph type="title" hasCustomPrompt="1"/>
          </p:nvPr>
        </p:nvSpPr>
        <p:spPr/>
        <p:txBody>
          <a:bodyPr/>
          <a:lstStyle/>
          <a:p>
            <a:r>
              <a:rPr lang="en-GB"/>
              <a:t>Dian </a:t>
            </a:r>
            <a:r>
              <a:rPr lang="en-GB" err="1"/>
              <a:t>otsikko</a:t>
            </a:r>
            <a:r>
              <a:rPr lang="en-GB"/>
              <a:t> </a:t>
            </a:r>
            <a:r>
              <a:rPr lang="en-GB" err="1"/>
              <a:t>vasemmalle</a:t>
            </a:r>
            <a:r>
              <a:rPr lang="en-GB"/>
              <a:t> </a:t>
            </a:r>
            <a:r>
              <a:rPr lang="en-GB" err="1"/>
              <a:t>tasattuna</a:t>
            </a:r>
            <a:r>
              <a:rPr lang="en-GB"/>
              <a:t> </a:t>
            </a:r>
            <a:r>
              <a:rPr lang="en-GB" err="1"/>
              <a:t>vaikka</a:t>
            </a:r>
            <a:r>
              <a:rPr lang="en-GB"/>
              <a:t> </a:t>
            </a:r>
            <a:r>
              <a:rPr lang="en-GB" err="1"/>
              <a:t>kahdelle</a:t>
            </a:r>
            <a:r>
              <a:rPr lang="en-GB"/>
              <a:t> </a:t>
            </a:r>
            <a:r>
              <a:rPr lang="en-GB" err="1"/>
              <a:t>riville</a:t>
            </a:r>
            <a:r>
              <a:rPr lang="en-GB"/>
              <a:t> Palatino Bold 34 </a:t>
            </a:r>
            <a:r>
              <a:rPr lang="en-GB" err="1"/>
              <a:t>pt</a:t>
            </a:r>
            <a:r>
              <a:rPr lang="en-GB"/>
              <a:t> </a:t>
            </a:r>
          </a:p>
        </p:txBody>
      </p:sp>
      <p:sp>
        <p:nvSpPr>
          <p:cNvPr id="3" name="Sisällön paikkamerkki 2">
            <a:extLst>
              <a:ext uri="{FF2B5EF4-FFF2-40B4-BE49-F238E27FC236}">
                <a16:creationId xmlns:a16="http://schemas.microsoft.com/office/drawing/2014/main" id="{066B1EA5-7131-55B1-5DD2-39F44300F5E6}"/>
              </a:ext>
            </a:extLst>
          </p:cNvPr>
          <p:cNvSpPr>
            <a:spLocks noGrp="1"/>
          </p:cNvSpPr>
          <p:nvPr>
            <p:ph idx="1" hasCustomPrompt="1"/>
          </p:nvPr>
        </p:nvSpPr>
        <p:spPr/>
        <p:txBody>
          <a:bodyPr/>
          <a:lstStyle/>
          <a:p>
            <a:pPr lvl="0"/>
            <a:r>
              <a:rPr lang="en-GB" err="1"/>
              <a:t>Sisältö</a:t>
            </a:r>
            <a:r>
              <a:rPr lang="en-GB"/>
              <a:t> 1 Century Regular 24 </a:t>
            </a:r>
            <a:r>
              <a:rPr lang="en-GB" err="1"/>
              <a:t>pt</a:t>
            </a:r>
            <a:endParaRPr lang="en-GB"/>
          </a:p>
          <a:p>
            <a:pPr lvl="1"/>
            <a:r>
              <a:rPr lang="en-GB" err="1"/>
              <a:t>Sisältö</a:t>
            </a:r>
            <a:r>
              <a:rPr lang="en-GB"/>
              <a:t> 2 Century Regular 20 </a:t>
            </a:r>
            <a:r>
              <a:rPr lang="en-GB" err="1"/>
              <a:t>pt</a:t>
            </a:r>
            <a:endParaRPr lang="en-GB"/>
          </a:p>
          <a:p>
            <a:pPr lvl="2"/>
            <a:r>
              <a:rPr lang="en-GB" err="1"/>
              <a:t>Sisältö</a:t>
            </a:r>
            <a:r>
              <a:rPr lang="en-GB"/>
              <a:t> 3 Century Regular 18 </a:t>
            </a:r>
            <a:r>
              <a:rPr lang="en-GB" err="1"/>
              <a:t>pt</a:t>
            </a:r>
            <a:endParaRPr lang="en-GB"/>
          </a:p>
          <a:p>
            <a:pPr lvl="3"/>
            <a:r>
              <a:rPr lang="en-GB" err="1"/>
              <a:t>Sisältö</a:t>
            </a:r>
            <a:r>
              <a:rPr lang="en-GB"/>
              <a:t> 4 Century Regular 16 </a:t>
            </a:r>
            <a:r>
              <a:rPr lang="en-GB" err="1"/>
              <a:t>pt</a:t>
            </a:r>
            <a:endParaRPr lang="en-GB"/>
          </a:p>
          <a:p>
            <a:pPr lvl="4"/>
            <a:r>
              <a:rPr lang="en-GB" err="1"/>
              <a:t>Sisältö</a:t>
            </a:r>
            <a:r>
              <a:rPr lang="en-GB"/>
              <a:t> 5 Century Regular 14 </a:t>
            </a:r>
            <a:r>
              <a:rPr lang="en-GB" err="1"/>
              <a:t>pt</a:t>
            </a:r>
            <a:endParaRPr lang="fi-FI"/>
          </a:p>
        </p:txBody>
      </p:sp>
      <p:sp>
        <p:nvSpPr>
          <p:cNvPr id="4" name="Päivämäärän paikkamerkki 3">
            <a:extLst>
              <a:ext uri="{FF2B5EF4-FFF2-40B4-BE49-F238E27FC236}">
                <a16:creationId xmlns:a16="http://schemas.microsoft.com/office/drawing/2014/main" id="{8A413C98-0DE6-7A66-57AE-971D52A98991}"/>
              </a:ext>
            </a:extLst>
          </p:cNvPr>
          <p:cNvSpPr>
            <a:spLocks noGrp="1"/>
          </p:cNvSpPr>
          <p:nvPr>
            <p:ph type="dt" sz="half" idx="10"/>
          </p:nvPr>
        </p:nvSpPr>
        <p:spPr/>
        <p:txBody>
          <a:bodyPr/>
          <a:lstStyle/>
          <a:p>
            <a:fld id="{058375B0-700A-834C-BD1C-69F14C86426B}" type="datetime1">
              <a:rPr lang="fi-FI" smtClean="0"/>
              <a:t>19.8.2024</a:t>
            </a:fld>
            <a:endParaRPr lang="en-GB"/>
          </a:p>
        </p:txBody>
      </p:sp>
      <p:sp>
        <p:nvSpPr>
          <p:cNvPr id="5" name="Alatunnisteen paikkamerkki 4">
            <a:extLst>
              <a:ext uri="{FF2B5EF4-FFF2-40B4-BE49-F238E27FC236}">
                <a16:creationId xmlns:a16="http://schemas.microsoft.com/office/drawing/2014/main" id="{DBD00FDA-59A0-7FB4-4177-65AFA1C1A66E}"/>
              </a:ext>
            </a:extLst>
          </p:cNvPr>
          <p:cNvSpPr>
            <a:spLocks noGrp="1"/>
          </p:cNvSpPr>
          <p:nvPr>
            <p:ph type="ftr" sz="quarter" idx="11"/>
          </p:nvPr>
        </p:nvSpPr>
        <p:spPr/>
        <p:txBody>
          <a:bodyPr/>
          <a:lstStyle/>
          <a:p>
            <a:r>
              <a:rPr lang="en-GB"/>
              <a:t>TÄRKEISSÄ TÖISSÄ</a:t>
            </a:r>
          </a:p>
        </p:txBody>
      </p:sp>
      <p:sp>
        <p:nvSpPr>
          <p:cNvPr id="6" name="Dian numeron paikkamerkki 5">
            <a:extLst>
              <a:ext uri="{FF2B5EF4-FFF2-40B4-BE49-F238E27FC236}">
                <a16:creationId xmlns:a16="http://schemas.microsoft.com/office/drawing/2014/main" id="{758A6FD4-BDC7-1858-A733-D2C4511E39C6}"/>
              </a:ext>
            </a:extLst>
          </p:cNvPr>
          <p:cNvSpPr>
            <a:spLocks noGrp="1"/>
          </p:cNvSpPr>
          <p:nvPr>
            <p:ph type="sldNum" sz="quarter" idx="12"/>
          </p:nvPr>
        </p:nvSpPr>
        <p:spPr/>
        <p:txBody>
          <a:bodyPr/>
          <a:lstStyle/>
          <a:p>
            <a:fld id="{9A687A69-B755-0340-84CA-FA95D61C6925}" type="slidenum">
              <a:rPr lang="en-GB" smtClean="0"/>
              <a:t>‹#›</a:t>
            </a:fld>
            <a:endParaRPr lang="en-GB"/>
          </a:p>
        </p:txBody>
      </p:sp>
    </p:spTree>
    <p:extLst>
      <p:ext uri="{BB962C8B-B14F-4D97-AF65-F5344CB8AC3E}">
        <p14:creationId xmlns:p14="http://schemas.microsoft.com/office/powerpoint/2010/main" val="31870598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Kaksi sisältökohdett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1DA0AC-460D-872F-1B6A-99AA6C4170BD}"/>
              </a:ext>
            </a:extLst>
          </p:cNvPr>
          <p:cNvSpPr>
            <a:spLocks noGrp="1"/>
          </p:cNvSpPr>
          <p:nvPr>
            <p:ph type="title" hasCustomPrompt="1"/>
          </p:nvPr>
        </p:nvSpPr>
        <p:spPr/>
        <p:txBody>
          <a:bodyPr/>
          <a:lstStyle/>
          <a:p>
            <a:r>
              <a:rPr lang="en-GB" dirty="0"/>
              <a:t>Dian </a:t>
            </a:r>
            <a:r>
              <a:rPr lang="en-GB" dirty="0" err="1"/>
              <a:t>otsikko</a:t>
            </a:r>
            <a:r>
              <a:rPr lang="en-GB" dirty="0"/>
              <a:t> </a:t>
            </a:r>
            <a:r>
              <a:rPr lang="en-GB" dirty="0" err="1"/>
              <a:t>vasemmalle</a:t>
            </a:r>
            <a:r>
              <a:rPr lang="en-GB" dirty="0"/>
              <a:t> </a:t>
            </a:r>
            <a:r>
              <a:rPr lang="en-GB" dirty="0" err="1"/>
              <a:t>tasattuna</a:t>
            </a:r>
            <a:r>
              <a:rPr lang="en-GB" dirty="0"/>
              <a:t> </a:t>
            </a:r>
            <a:r>
              <a:rPr lang="en-GB" dirty="0" err="1"/>
              <a:t>vaikka</a:t>
            </a:r>
            <a:r>
              <a:rPr lang="en-GB" dirty="0"/>
              <a:t> </a:t>
            </a:r>
            <a:r>
              <a:rPr lang="en-GB" dirty="0" err="1"/>
              <a:t>kahdelle</a:t>
            </a:r>
            <a:r>
              <a:rPr lang="en-GB" dirty="0"/>
              <a:t> </a:t>
            </a:r>
            <a:r>
              <a:rPr lang="en-GB" dirty="0" err="1"/>
              <a:t>riville</a:t>
            </a:r>
            <a:r>
              <a:rPr lang="en-GB" dirty="0"/>
              <a:t> Palatino Bold 34 </a:t>
            </a:r>
            <a:r>
              <a:rPr lang="en-GB" dirty="0" err="1"/>
              <a:t>pt</a:t>
            </a:r>
            <a:r>
              <a:rPr lang="en-GB" dirty="0"/>
              <a:t> </a:t>
            </a:r>
          </a:p>
        </p:txBody>
      </p:sp>
      <p:sp>
        <p:nvSpPr>
          <p:cNvPr id="3" name="Sisällön paikkamerkki 2">
            <a:extLst>
              <a:ext uri="{FF2B5EF4-FFF2-40B4-BE49-F238E27FC236}">
                <a16:creationId xmlns:a16="http://schemas.microsoft.com/office/drawing/2014/main" id="{5452F4E1-F32E-5E1A-76B6-7B14F76E9D82}"/>
              </a:ext>
            </a:extLst>
          </p:cNvPr>
          <p:cNvSpPr>
            <a:spLocks noGrp="1"/>
          </p:cNvSpPr>
          <p:nvPr>
            <p:ph sz="half" idx="1" hasCustomPrompt="1"/>
          </p:nvPr>
        </p:nvSpPr>
        <p:spPr>
          <a:xfrm>
            <a:off x="838200" y="1825625"/>
            <a:ext cx="5181600" cy="4351338"/>
          </a:xfrm>
        </p:spPr>
        <p:txBody>
          <a:bodyPr/>
          <a:lstStyle/>
          <a:p>
            <a:pPr lvl="0"/>
            <a:r>
              <a:rPr lang="en-GB" dirty="0" err="1"/>
              <a:t>Sisältö</a:t>
            </a:r>
            <a:r>
              <a:rPr lang="en-GB" dirty="0"/>
              <a:t> 1 Century Regular 24 </a:t>
            </a:r>
            <a:r>
              <a:rPr lang="en-GB" dirty="0" err="1"/>
              <a:t>pt</a:t>
            </a:r>
            <a:endParaRPr lang="en-GB" dirty="0"/>
          </a:p>
          <a:p>
            <a:pPr lvl="1"/>
            <a:r>
              <a:rPr lang="en-GB" dirty="0" err="1"/>
              <a:t>Sisältö</a:t>
            </a:r>
            <a:r>
              <a:rPr lang="en-GB" dirty="0"/>
              <a:t> 2 Century Regular 20 </a:t>
            </a:r>
            <a:r>
              <a:rPr lang="en-GB" dirty="0" err="1"/>
              <a:t>pt</a:t>
            </a:r>
            <a:endParaRPr lang="en-GB" dirty="0"/>
          </a:p>
          <a:p>
            <a:pPr lvl="2"/>
            <a:r>
              <a:rPr lang="en-GB" dirty="0" err="1"/>
              <a:t>Sisältö</a:t>
            </a:r>
            <a:r>
              <a:rPr lang="en-GB" dirty="0"/>
              <a:t> 3 Century Regular 18 </a:t>
            </a:r>
            <a:r>
              <a:rPr lang="en-GB" dirty="0" err="1"/>
              <a:t>pt</a:t>
            </a:r>
            <a:endParaRPr lang="en-GB" dirty="0"/>
          </a:p>
          <a:p>
            <a:pPr lvl="3"/>
            <a:r>
              <a:rPr lang="en-GB" dirty="0" err="1"/>
              <a:t>Sisältö</a:t>
            </a:r>
            <a:r>
              <a:rPr lang="en-GB" dirty="0"/>
              <a:t> 4 Century Regular 16 </a:t>
            </a:r>
            <a:r>
              <a:rPr lang="en-GB" dirty="0" err="1"/>
              <a:t>pt</a:t>
            </a:r>
            <a:endParaRPr lang="en-GB" dirty="0"/>
          </a:p>
          <a:p>
            <a:pPr lvl="4"/>
            <a:r>
              <a:rPr lang="en-GB" dirty="0" err="1"/>
              <a:t>Sisältö</a:t>
            </a:r>
            <a:r>
              <a:rPr lang="en-GB" dirty="0"/>
              <a:t> 5 Century Regular 14 </a:t>
            </a:r>
            <a:r>
              <a:rPr lang="en-GB" dirty="0" err="1"/>
              <a:t>pt</a:t>
            </a:r>
            <a:endParaRPr lang="fi-FI" dirty="0"/>
          </a:p>
        </p:txBody>
      </p:sp>
      <p:sp>
        <p:nvSpPr>
          <p:cNvPr id="4" name="Sisällön paikkamerkki 3">
            <a:extLst>
              <a:ext uri="{FF2B5EF4-FFF2-40B4-BE49-F238E27FC236}">
                <a16:creationId xmlns:a16="http://schemas.microsoft.com/office/drawing/2014/main" id="{EA0A7369-53CD-9CA6-8266-809522FDCC4C}"/>
              </a:ext>
            </a:extLst>
          </p:cNvPr>
          <p:cNvSpPr>
            <a:spLocks noGrp="1"/>
          </p:cNvSpPr>
          <p:nvPr>
            <p:ph sz="half" idx="2" hasCustomPrompt="1"/>
          </p:nvPr>
        </p:nvSpPr>
        <p:spPr>
          <a:xfrm>
            <a:off x="6172200" y="1825625"/>
            <a:ext cx="5181600" cy="4351338"/>
          </a:xfrm>
        </p:spPr>
        <p:txBody>
          <a:bodyPr/>
          <a:lstStyle/>
          <a:p>
            <a:pPr lvl="0"/>
            <a:r>
              <a:rPr lang="en-GB" dirty="0" err="1"/>
              <a:t>Sisältö</a:t>
            </a:r>
            <a:r>
              <a:rPr lang="en-GB" dirty="0"/>
              <a:t> 1 Century Regular 24 </a:t>
            </a:r>
            <a:r>
              <a:rPr lang="en-GB" dirty="0" err="1"/>
              <a:t>pt</a:t>
            </a:r>
            <a:endParaRPr lang="en-GB" dirty="0"/>
          </a:p>
          <a:p>
            <a:pPr lvl="1"/>
            <a:r>
              <a:rPr lang="en-GB" dirty="0" err="1"/>
              <a:t>Sisältö</a:t>
            </a:r>
            <a:r>
              <a:rPr lang="en-GB" dirty="0"/>
              <a:t> 2 Century Regular 20 </a:t>
            </a:r>
            <a:r>
              <a:rPr lang="en-GB" dirty="0" err="1"/>
              <a:t>pt</a:t>
            </a:r>
            <a:endParaRPr lang="en-GB" dirty="0"/>
          </a:p>
          <a:p>
            <a:pPr lvl="2"/>
            <a:r>
              <a:rPr lang="en-GB" dirty="0" err="1"/>
              <a:t>Sisältö</a:t>
            </a:r>
            <a:r>
              <a:rPr lang="en-GB" dirty="0"/>
              <a:t> 3 Century Regular 18 </a:t>
            </a:r>
            <a:r>
              <a:rPr lang="en-GB" dirty="0" err="1"/>
              <a:t>pt</a:t>
            </a:r>
            <a:endParaRPr lang="en-GB" dirty="0"/>
          </a:p>
          <a:p>
            <a:pPr lvl="3"/>
            <a:r>
              <a:rPr lang="en-GB" dirty="0" err="1"/>
              <a:t>Sisältö</a:t>
            </a:r>
            <a:r>
              <a:rPr lang="en-GB" dirty="0"/>
              <a:t> 4 Century Regular 16 </a:t>
            </a:r>
            <a:r>
              <a:rPr lang="en-GB" dirty="0" err="1"/>
              <a:t>pt</a:t>
            </a:r>
            <a:endParaRPr lang="en-GB" dirty="0"/>
          </a:p>
          <a:p>
            <a:pPr lvl="4"/>
            <a:r>
              <a:rPr lang="en-GB" dirty="0" err="1"/>
              <a:t>Sisältö</a:t>
            </a:r>
            <a:r>
              <a:rPr lang="en-GB" dirty="0"/>
              <a:t> 5 Century Regular 14 </a:t>
            </a:r>
            <a:r>
              <a:rPr lang="en-GB" dirty="0" err="1"/>
              <a:t>pt</a:t>
            </a:r>
            <a:endParaRPr lang="fi-FI" dirty="0"/>
          </a:p>
        </p:txBody>
      </p:sp>
      <p:sp>
        <p:nvSpPr>
          <p:cNvPr id="5" name="Päivämäärän paikkamerkki 4">
            <a:extLst>
              <a:ext uri="{FF2B5EF4-FFF2-40B4-BE49-F238E27FC236}">
                <a16:creationId xmlns:a16="http://schemas.microsoft.com/office/drawing/2014/main" id="{A152B2E4-243F-BE78-F06C-67C680381D85}"/>
              </a:ext>
            </a:extLst>
          </p:cNvPr>
          <p:cNvSpPr>
            <a:spLocks noGrp="1"/>
          </p:cNvSpPr>
          <p:nvPr>
            <p:ph type="dt" sz="half" idx="10"/>
          </p:nvPr>
        </p:nvSpPr>
        <p:spPr/>
        <p:txBody>
          <a:bodyPr/>
          <a:lstStyle/>
          <a:p>
            <a:fld id="{730FCE17-E07C-AB4D-B324-6433DCFB3592}" type="datetime1">
              <a:rPr lang="fi-FI" smtClean="0"/>
              <a:t>19.8.2024</a:t>
            </a:fld>
            <a:endParaRPr lang="en-GB"/>
          </a:p>
        </p:txBody>
      </p:sp>
      <p:sp>
        <p:nvSpPr>
          <p:cNvPr id="6" name="Alatunnisteen paikkamerkki 5">
            <a:extLst>
              <a:ext uri="{FF2B5EF4-FFF2-40B4-BE49-F238E27FC236}">
                <a16:creationId xmlns:a16="http://schemas.microsoft.com/office/drawing/2014/main" id="{2CA9E44C-C04D-DB65-F8D9-E392E70A5991}"/>
              </a:ext>
            </a:extLst>
          </p:cNvPr>
          <p:cNvSpPr>
            <a:spLocks noGrp="1"/>
          </p:cNvSpPr>
          <p:nvPr>
            <p:ph type="ftr" sz="quarter" idx="11"/>
          </p:nvPr>
        </p:nvSpPr>
        <p:spPr/>
        <p:txBody>
          <a:bodyPr/>
          <a:lstStyle/>
          <a:p>
            <a:r>
              <a:rPr lang="en-GB"/>
              <a:t>TÄRKEISSÄ TÖISSÄ</a:t>
            </a:r>
          </a:p>
        </p:txBody>
      </p:sp>
      <p:sp>
        <p:nvSpPr>
          <p:cNvPr id="7" name="Dian numeron paikkamerkki 6">
            <a:extLst>
              <a:ext uri="{FF2B5EF4-FFF2-40B4-BE49-F238E27FC236}">
                <a16:creationId xmlns:a16="http://schemas.microsoft.com/office/drawing/2014/main" id="{E3253744-449F-7422-9967-B29B137D9D1D}"/>
              </a:ext>
            </a:extLst>
          </p:cNvPr>
          <p:cNvSpPr>
            <a:spLocks noGrp="1"/>
          </p:cNvSpPr>
          <p:nvPr>
            <p:ph type="sldNum" sz="quarter" idx="12"/>
          </p:nvPr>
        </p:nvSpPr>
        <p:spPr/>
        <p:txBody>
          <a:bodyPr/>
          <a:lstStyle/>
          <a:p>
            <a:fld id="{9A687A69-B755-0340-84CA-FA95D61C6925}" type="slidenum">
              <a:rPr lang="en-GB" smtClean="0"/>
              <a:t>‹#›</a:t>
            </a:fld>
            <a:endParaRPr lang="en-GB"/>
          </a:p>
        </p:txBody>
      </p:sp>
    </p:spTree>
    <p:extLst>
      <p:ext uri="{BB962C8B-B14F-4D97-AF65-F5344CB8AC3E}">
        <p14:creationId xmlns:p14="http://schemas.microsoft.com/office/powerpoint/2010/main" val="1771292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1_Kaksi sisältökohdetta 2">
    <p:bg>
      <p:bgPr>
        <a:solidFill>
          <a:schemeClr val="accent2"/>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4A48C82A-E63C-53C7-AD7B-2E327A3B7F5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735" r="35975" b="35936"/>
          <a:stretch/>
        </p:blipFill>
        <p:spPr>
          <a:xfrm>
            <a:off x="4110025" y="1"/>
            <a:ext cx="8081976" cy="6858000"/>
          </a:xfrm>
          <a:prstGeom prst="rect">
            <a:avLst/>
          </a:prstGeom>
        </p:spPr>
      </p:pic>
      <p:sp>
        <p:nvSpPr>
          <p:cNvPr id="2" name="Otsikko 1">
            <a:extLst>
              <a:ext uri="{FF2B5EF4-FFF2-40B4-BE49-F238E27FC236}">
                <a16:creationId xmlns:a16="http://schemas.microsoft.com/office/drawing/2014/main" id="{141DA0AC-460D-872F-1B6A-99AA6C4170BD}"/>
              </a:ext>
            </a:extLst>
          </p:cNvPr>
          <p:cNvSpPr>
            <a:spLocks noGrp="1"/>
          </p:cNvSpPr>
          <p:nvPr>
            <p:ph type="title" hasCustomPrompt="1"/>
          </p:nvPr>
        </p:nvSpPr>
        <p:spPr/>
        <p:txBody>
          <a:bodyPr/>
          <a:lstStyle/>
          <a:p>
            <a:r>
              <a:rPr lang="en-GB"/>
              <a:t>Dian </a:t>
            </a:r>
            <a:r>
              <a:rPr lang="en-GB" err="1"/>
              <a:t>otsikko</a:t>
            </a:r>
            <a:r>
              <a:rPr lang="en-GB"/>
              <a:t> </a:t>
            </a:r>
            <a:r>
              <a:rPr lang="en-GB" err="1"/>
              <a:t>vasemmalle</a:t>
            </a:r>
            <a:r>
              <a:rPr lang="en-GB"/>
              <a:t> </a:t>
            </a:r>
            <a:r>
              <a:rPr lang="en-GB" err="1"/>
              <a:t>tasattuna</a:t>
            </a:r>
            <a:r>
              <a:rPr lang="en-GB"/>
              <a:t> </a:t>
            </a:r>
            <a:r>
              <a:rPr lang="en-GB" err="1"/>
              <a:t>vaikka</a:t>
            </a:r>
            <a:r>
              <a:rPr lang="en-GB"/>
              <a:t> </a:t>
            </a:r>
            <a:r>
              <a:rPr lang="en-GB" err="1"/>
              <a:t>kahdelle</a:t>
            </a:r>
            <a:r>
              <a:rPr lang="en-GB"/>
              <a:t> </a:t>
            </a:r>
            <a:r>
              <a:rPr lang="en-GB" err="1"/>
              <a:t>riville</a:t>
            </a:r>
            <a:r>
              <a:rPr lang="en-GB"/>
              <a:t> Palatino Bold 34 </a:t>
            </a:r>
            <a:r>
              <a:rPr lang="en-GB" err="1"/>
              <a:t>pt</a:t>
            </a:r>
            <a:r>
              <a:rPr lang="en-GB"/>
              <a:t> </a:t>
            </a:r>
          </a:p>
        </p:txBody>
      </p:sp>
      <p:sp>
        <p:nvSpPr>
          <p:cNvPr id="3" name="Sisällön paikkamerkki 2">
            <a:extLst>
              <a:ext uri="{FF2B5EF4-FFF2-40B4-BE49-F238E27FC236}">
                <a16:creationId xmlns:a16="http://schemas.microsoft.com/office/drawing/2014/main" id="{5452F4E1-F32E-5E1A-76B6-7B14F76E9D82}"/>
              </a:ext>
            </a:extLst>
          </p:cNvPr>
          <p:cNvSpPr>
            <a:spLocks noGrp="1"/>
          </p:cNvSpPr>
          <p:nvPr>
            <p:ph sz="half" idx="1" hasCustomPrompt="1"/>
          </p:nvPr>
        </p:nvSpPr>
        <p:spPr>
          <a:xfrm>
            <a:off x="838200" y="1825625"/>
            <a:ext cx="5181600" cy="4351338"/>
          </a:xfrm>
        </p:spPr>
        <p:txBody>
          <a:bodyPr/>
          <a:lstStyle/>
          <a:p>
            <a:pPr lvl="0"/>
            <a:r>
              <a:rPr lang="en-GB" err="1"/>
              <a:t>Sisältö</a:t>
            </a:r>
            <a:r>
              <a:rPr lang="en-GB"/>
              <a:t> 1 Century Regular 24 </a:t>
            </a:r>
            <a:r>
              <a:rPr lang="en-GB" err="1"/>
              <a:t>pt</a:t>
            </a:r>
            <a:endParaRPr lang="en-GB"/>
          </a:p>
          <a:p>
            <a:pPr lvl="1"/>
            <a:r>
              <a:rPr lang="en-GB" err="1"/>
              <a:t>Sisältö</a:t>
            </a:r>
            <a:r>
              <a:rPr lang="en-GB"/>
              <a:t> 2 Century Regular 20 </a:t>
            </a:r>
            <a:r>
              <a:rPr lang="en-GB" err="1"/>
              <a:t>pt</a:t>
            </a:r>
            <a:endParaRPr lang="en-GB"/>
          </a:p>
          <a:p>
            <a:pPr lvl="2"/>
            <a:r>
              <a:rPr lang="en-GB" err="1"/>
              <a:t>Sisältö</a:t>
            </a:r>
            <a:r>
              <a:rPr lang="en-GB"/>
              <a:t> 3 Century Regular 18 </a:t>
            </a:r>
            <a:r>
              <a:rPr lang="en-GB" err="1"/>
              <a:t>pt</a:t>
            </a:r>
            <a:endParaRPr lang="en-GB"/>
          </a:p>
          <a:p>
            <a:pPr lvl="3"/>
            <a:r>
              <a:rPr lang="en-GB" err="1"/>
              <a:t>Sisältö</a:t>
            </a:r>
            <a:r>
              <a:rPr lang="en-GB"/>
              <a:t> 4 Century Regular 16 </a:t>
            </a:r>
            <a:r>
              <a:rPr lang="en-GB" err="1"/>
              <a:t>pt</a:t>
            </a:r>
            <a:endParaRPr lang="en-GB"/>
          </a:p>
          <a:p>
            <a:pPr lvl="4"/>
            <a:r>
              <a:rPr lang="en-GB" err="1"/>
              <a:t>Sisältö</a:t>
            </a:r>
            <a:r>
              <a:rPr lang="en-GB"/>
              <a:t> 5 Century Regular 14 </a:t>
            </a:r>
            <a:r>
              <a:rPr lang="en-GB" err="1"/>
              <a:t>pt</a:t>
            </a:r>
            <a:endParaRPr lang="fi-FI"/>
          </a:p>
        </p:txBody>
      </p:sp>
      <p:sp>
        <p:nvSpPr>
          <p:cNvPr id="4" name="Sisällön paikkamerkki 3">
            <a:extLst>
              <a:ext uri="{FF2B5EF4-FFF2-40B4-BE49-F238E27FC236}">
                <a16:creationId xmlns:a16="http://schemas.microsoft.com/office/drawing/2014/main" id="{EA0A7369-53CD-9CA6-8266-809522FDCC4C}"/>
              </a:ext>
            </a:extLst>
          </p:cNvPr>
          <p:cNvSpPr>
            <a:spLocks noGrp="1"/>
          </p:cNvSpPr>
          <p:nvPr>
            <p:ph sz="half" idx="2" hasCustomPrompt="1"/>
          </p:nvPr>
        </p:nvSpPr>
        <p:spPr>
          <a:xfrm>
            <a:off x="6172200" y="1825625"/>
            <a:ext cx="5181600" cy="4351338"/>
          </a:xfrm>
        </p:spPr>
        <p:txBody>
          <a:bodyPr/>
          <a:lstStyle/>
          <a:p>
            <a:pPr lvl="0"/>
            <a:r>
              <a:rPr lang="en-GB" err="1"/>
              <a:t>Sisältö</a:t>
            </a:r>
            <a:r>
              <a:rPr lang="en-GB"/>
              <a:t> 1 Century Regular 24 </a:t>
            </a:r>
            <a:r>
              <a:rPr lang="en-GB" err="1"/>
              <a:t>pt</a:t>
            </a:r>
            <a:endParaRPr lang="en-GB"/>
          </a:p>
          <a:p>
            <a:pPr lvl="1"/>
            <a:r>
              <a:rPr lang="en-GB" err="1"/>
              <a:t>Sisältö</a:t>
            </a:r>
            <a:r>
              <a:rPr lang="en-GB"/>
              <a:t> 2 Century Regular 20 </a:t>
            </a:r>
            <a:r>
              <a:rPr lang="en-GB" err="1"/>
              <a:t>pt</a:t>
            </a:r>
            <a:endParaRPr lang="en-GB"/>
          </a:p>
          <a:p>
            <a:pPr lvl="2"/>
            <a:r>
              <a:rPr lang="en-GB" err="1"/>
              <a:t>Sisältö</a:t>
            </a:r>
            <a:r>
              <a:rPr lang="en-GB"/>
              <a:t> 3 Century Regular 18 </a:t>
            </a:r>
            <a:r>
              <a:rPr lang="en-GB" err="1"/>
              <a:t>pt</a:t>
            </a:r>
            <a:endParaRPr lang="en-GB"/>
          </a:p>
          <a:p>
            <a:pPr lvl="3"/>
            <a:r>
              <a:rPr lang="en-GB" err="1"/>
              <a:t>Sisältö</a:t>
            </a:r>
            <a:r>
              <a:rPr lang="en-GB"/>
              <a:t> 4 Century Regular 16 </a:t>
            </a:r>
            <a:r>
              <a:rPr lang="en-GB" err="1"/>
              <a:t>pt</a:t>
            </a:r>
            <a:endParaRPr lang="en-GB"/>
          </a:p>
          <a:p>
            <a:pPr lvl="4"/>
            <a:r>
              <a:rPr lang="en-GB" err="1"/>
              <a:t>Sisältö</a:t>
            </a:r>
            <a:r>
              <a:rPr lang="en-GB"/>
              <a:t> 5 Century Regular 14 </a:t>
            </a:r>
            <a:r>
              <a:rPr lang="en-GB" err="1"/>
              <a:t>pt</a:t>
            </a:r>
            <a:endParaRPr lang="fi-FI"/>
          </a:p>
        </p:txBody>
      </p:sp>
      <p:sp>
        <p:nvSpPr>
          <p:cNvPr id="5" name="Päivämäärän paikkamerkki 4">
            <a:extLst>
              <a:ext uri="{FF2B5EF4-FFF2-40B4-BE49-F238E27FC236}">
                <a16:creationId xmlns:a16="http://schemas.microsoft.com/office/drawing/2014/main" id="{A152B2E4-243F-BE78-F06C-67C680381D85}"/>
              </a:ext>
            </a:extLst>
          </p:cNvPr>
          <p:cNvSpPr>
            <a:spLocks noGrp="1"/>
          </p:cNvSpPr>
          <p:nvPr>
            <p:ph type="dt" sz="half" idx="10"/>
          </p:nvPr>
        </p:nvSpPr>
        <p:spPr/>
        <p:txBody>
          <a:bodyPr/>
          <a:lstStyle/>
          <a:p>
            <a:fld id="{724D9710-4388-D540-9267-03317D3C7845}" type="datetime1">
              <a:rPr lang="fi-FI" smtClean="0"/>
              <a:t>19.8.2024</a:t>
            </a:fld>
            <a:endParaRPr lang="en-GB"/>
          </a:p>
        </p:txBody>
      </p:sp>
      <p:sp>
        <p:nvSpPr>
          <p:cNvPr id="6" name="Alatunnisteen paikkamerkki 5">
            <a:extLst>
              <a:ext uri="{FF2B5EF4-FFF2-40B4-BE49-F238E27FC236}">
                <a16:creationId xmlns:a16="http://schemas.microsoft.com/office/drawing/2014/main" id="{2CA9E44C-C04D-DB65-F8D9-E392E70A5991}"/>
              </a:ext>
            </a:extLst>
          </p:cNvPr>
          <p:cNvSpPr>
            <a:spLocks noGrp="1"/>
          </p:cNvSpPr>
          <p:nvPr>
            <p:ph type="ftr" sz="quarter" idx="11"/>
          </p:nvPr>
        </p:nvSpPr>
        <p:spPr/>
        <p:txBody>
          <a:bodyPr/>
          <a:lstStyle/>
          <a:p>
            <a:r>
              <a:rPr lang="en-GB"/>
              <a:t>TÄRKEISSÄ TÖISSÄ</a:t>
            </a:r>
          </a:p>
        </p:txBody>
      </p:sp>
      <p:sp>
        <p:nvSpPr>
          <p:cNvPr id="7" name="Dian numeron paikkamerkki 6">
            <a:extLst>
              <a:ext uri="{FF2B5EF4-FFF2-40B4-BE49-F238E27FC236}">
                <a16:creationId xmlns:a16="http://schemas.microsoft.com/office/drawing/2014/main" id="{E3253744-449F-7422-9967-B29B137D9D1D}"/>
              </a:ext>
            </a:extLst>
          </p:cNvPr>
          <p:cNvSpPr>
            <a:spLocks noGrp="1"/>
          </p:cNvSpPr>
          <p:nvPr>
            <p:ph type="sldNum" sz="quarter" idx="12"/>
          </p:nvPr>
        </p:nvSpPr>
        <p:spPr/>
        <p:txBody>
          <a:bodyPr/>
          <a:lstStyle/>
          <a:p>
            <a:fld id="{9A687A69-B755-0340-84CA-FA95D61C6925}" type="slidenum">
              <a:rPr lang="en-GB" smtClean="0"/>
              <a:t>‹#›</a:t>
            </a:fld>
            <a:endParaRPr lang="en-GB"/>
          </a:p>
        </p:txBody>
      </p:sp>
    </p:spTree>
    <p:extLst>
      <p:ext uri="{BB962C8B-B14F-4D97-AF65-F5344CB8AC3E}">
        <p14:creationId xmlns:p14="http://schemas.microsoft.com/office/powerpoint/2010/main" val="22093733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Osan ylätunnis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9A789C82-C194-C29E-974D-3A149883327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032" t="9735" r="16189" b="35936"/>
          <a:stretch/>
        </p:blipFill>
        <p:spPr>
          <a:xfrm>
            <a:off x="-1" y="1"/>
            <a:ext cx="6536267" cy="6858000"/>
          </a:xfrm>
          <a:prstGeom prst="rect">
            <a:avLst/>
          </a:prstGeom>
        </p:spPr>
      </p:pic>
      <p:sp>
        <p:nvSpPr>
          <p:cNvPr id="2" name="Otsikko 1">
            <a:extLst>
              <a:ext uri="{FF2B5EF4-FFF2-40B4-BE49-F238E27FC236}">
                <a16:creationId xmlns:a16="http://schemas.microsoft.com/office/drawing/2014/main" id="{79E46F30-0DF0-857D-1EF2-7641CC6E4E1E}"/>
              </a:ext>
            </a:extLst>
          </p:cNvPr>
          <p:cNvSpPr>
            <a:spLocks noGrp="1"/>
          </p:cNvSpPr>
          <p:nvPr>
            <p:ph type="title" hasCustomPrompt="1"/>
          </p:nvPr>
        </p:nvSpPr>
        <p:spPr>
          <a:xfrm>
            <a:off x="831850" y="2540000"/>
            <a:ext cx="7321550" cy="2022475"/>
          </a:xfrm>
        </p:spPr>
        <p:txBody>
          <a:bodyPr anchor="b">
            <a:normAutofit/>
          </a:bodyPr>
          <a:lstStyle>
            <a:lvl1pPr>
              <a:defRPr sz="3600">
                <a:solidFill>
                  <a:schemeClr val="bg1"/>
                </a:solidFill>
              </a:defRPr>
            </a:lvl1pPr>
          </a:lstStyle>
          <a:p>
            <a:r>
              <a:rPr lang="fi-FI"/>
              <a:t>Välidian otsikko </a:t>
            </a:r>
            <a:br>
              <a:rPr lang="fi-FI"/>
            </a:br>
            <a:r>
              <a:rPr lang="fi-FI" err="1"/>
              <a:t>Palatino</a:t>
            </a:r>
            <a:r>
              <a:rPr lang="fi-FI"/>
              <a:t> </a:t>
            </a:r>
            <a:r>
              <a:rPr lang="fi-FI" err="1"/>
              <a:t>Bold</a:t>
            </a:r>
            <a:r>
              <a:rPr lang="fi-FI"/>
              <a:t> 36 pt</a:t>
            </a:r>
            <a:endParaRPr lang="en-GB"/>
          </a:p>
        </p:txBody>
      </p:sp>
      <p:sp>
        <p:nvSpPr>
          <p:cNvPr id="3" name="Tekstin paikkamerkki 2">
            <a:extLst>
              <a:ext uri="{FF2B5EF4-FFF2-40B4-BE49-F238E27FC236}">
                <a16:creationId xmlns:a16="http://schemas.microsoft.com/office/drawing/2014/main" id="{87196682-A8DC-ADCA-A6F3-69272CD6E116}"/>
              </a:ext>
            </a:extLst>
          </p:cNvPr>
          <p:cNvSpPr>
            <a:spLocks noGrp="1"/>
          </p:cNvSpPr>
          <p:nvPr>
            <p:ph type="body" idx="1" hasCustomPrompt="1"/>
          </p:nvPr>
        </p:nvSpPr>
        <p:spPr>
          <a:xfrm>
            <a:off x="831850" y="4589464"/>
            <a:ext cx="7321550" cy="990070"/>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fi-FI"/>
              <a:t>Apuotsikko </a:t>
            </a:r>
            <a:r>
              <a:rPr lang="fi-FI" err="1"/>
              <a:t>Century</a:t>
            </a:r>
            <a:r>
              <a:rPr lang="fi-FI"/>
              <a:t> </a:t>
            </a:r>
            <a:r>
              <a:rPr lang="fi-FI" err="1"/>
              <a:t>Regular</a:t>
            </a:r>
            <a:r>
              <a:rPr lang="fi-FI"/>
              <a:t> 20 pt</a:t>
            </a:r>
            <a:endParaRPr lang="en-GB"/>
          </a:p>
        </p:txBody>
      </p:sp>
      <p:sp>
        <p:nvSpPr>
          <p:cNvPr id="4" name="Päivämäärän paikkamerkki 3">
            <a:extLst>
              <a:ext uri="{FF2B5EF4-FFF2-40B4-BE49-F238E27FC236}">
                <a16:creationId xmlns:a16="http://schemas.microsoft.com/office/drawing/2014/main" id="{47EEF538-ABC5-547C-8253-FEB328CE1C54}"/>
              </a:ext>
            </a:extLst>
          </p:cNvPr>
          <p:cNvSpPr>
            <a:spLocks noGrp="1"/>
          </p:cNvSpPr>
          <p:nvPr>
            <p:ph type="dt" sz="half" idx="10"/>
          </p:nvPr>
        </p:nvSpPr>
        <p:spPr/>
        <p:txBody>
          <a:bodyPr/>
          <a:lstStyle>
            <a:lvl1pPr>
              <a:defRPr>
                <a:solidFill>
                  <a:schemeClr val="bg1"/>
                </a:solidFill>
              </a:defRPr>
            </a:lvl1pPr>
          </a:lstStyle>
          <a:p>
            <a:fld id="{744D6517-4D00-2E4E-9854-C5387330113B}" type="datetime1">
              <a:rPr lang="fi-FI" smtClean="0"/>
              <a:pPr/>
              <a:t>19.8.2024</a:t>
            </a:fld>
            <a:endParaRPr lang="en-GB"/>
          </a:p>
        </p:txBody>
      </p:sp>
      <p:sp>
        <p:nvSpPr>
          <p:cNvPr id="5" name="Alatunnisteen paikkamerkki 4">
            <a:extLst>
              <a:ext uri="{FF2B5EF4-FFF2-40B4-BE49-F238E27FC236}">
                <a16:creationId xmlns:a16="http://schemas.microsoft.com/office/drawing/2014/main" id="{42A6E088-DAB5-E1EA-D711-D66A3FA576FE}"/>
              </a:ext>
            </a:extLst>
          </p:cNvPr>
          <p:cNvSpPr>
            <a:spLocks noGrp="1"/>
          </p:cNvSpPr>
          <p:nvPr>
            <p:ph type="ftr" sz="quarter" idx="11"/>
          </p:nvPr>
        </p:nvSpPr>
        <p:spPr/>
        <p:txBody>
          <a:bodyPr/>
          <a:lstStyle>
            <a:lvl1pPr>
              <a:defRPr>
                <a:solidFill>
                  <a:schemeClr val="bg1"/>
                </a:solidFill>
              </a:defRPr>
            </a:lvl1pPr>
          </a:lstStyle>
          <a:p>
            <a:r>
              <a:rPr lang="en-GB"/>
              <a:t>TÄRKEISSÄ TÖISSÄ</a:t>
            </a:r>
          </a:p>
        </p:txBody>
      </p:sp>
      <p:sp>
        <p:nvSpPr>
          <p:cNvPr id="6" name="Dian numeron paikkamerkki 5">
            <a:extLst>
              <a:ext uri="{FF2B5EF4-FFF2-40B4-BE49-F238E27FC236}">
                <a16:creationId xmlns:a16="http://schemas.microsoft.com/office/drawing/2014/main" id="{BD0C78DD-AB04-C309-5EEC-A7E5345DFD9B}"/>
              </a:ext>
            </a:extLst>
          </p:cNvPr>
          <p:cNvSpPr>
            <a:spLocks noGrp="1"/>
          </p:cNvSpPr>
          <p:nvPr>
            <p:ph type="sldNum" sz="quarter" idx="12"/>
          </p:nvPr>
        </p:nvSpPr>
        <p:spPr/>
        <p:txBody>
          <a:bodyPr/>
          <a:lstStyle>
            <a:lvl1pPr>
              <a:defRPr>
                <a:solidFill>
                  <a:schemeClr val="bg1"/>
                </a:solidFill>
              </a:defRPr>
            </a:lvl1pPr>
          </a:lstStyle>
          <a:p>
            <a:fld id="{9A687A69-B755-0340-84CA-FA95D61C6925}" type="slidenum">
              <a:rPr lang="en-GB" smtClean="0"/>
              <a:pPr/>
              <a:t>‹#›</a:t>
            </a:fld>
            <a:endParaRPr lang="en-GB"/>
          </a:p>
        </p:txBody>
      </p:sp>
    </p:spTree>
    <p:extLst>
      <p:ext uri="{BB962C8B-B14F-4D97-AF65-F5344CB8AC3E}">
        <p14:creationId xmlns:p14="http://schemas.microsoft.com/office/powerpoint/2010/main" val="13197070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Osan ylätunnis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9A789C82-C194-C29E-974D-3A149883327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032" t="9735" r="16189" b="35936"/>
          <a:stretch/>
        </p:blipFill>
        <p:spPr>
          <a:xfrm>
            <a:off x="-1" y="1"/>
            <a:ext cx="6536267" cy="6858000"/>
          </a:xfrm>
          <a:prstGeom prst="rect">
            <a:avLst/>
          </a:prstGeom>
        </p:spPr>
      </p:pic>
      <p:sp>
        <p:nvSpPr>
          <p:cNvPr id="2" name="Otsikko 1">
            <a:extLst>
              <a:ext uri="{FF2B5EF4-FFF2-40B4-BE49-F238E27FC236}">
                <a16:creationId xmlns:a16="http://schemas.microsoft.com/office/drawing/2014/main" id="{79E46F30-0DF0-857D-1EF2-7641CC6E4E1E}"/>
              </a:ext>
            </a:extLst>
          </p:cNvPr>
          <p:cNvSpPr>
            <a:spLocks noGrp="1"/>
          </p:cNvSpPr>
          <p:nvPr>
            <p:ph type="title" hasCustomPrompt="1"/>
          </p:nvPr>
        </p:nvSpPr>
        <p:spPr>
          <a:xfrm>
            <a:off x="831850" y="2540000"/>
            <a:ext cx="7321550" cy="2022475"/>
          </a:xfrm>
        </p:spPr>
        <p:txBody>
          <a:bodyPr anchor="b">
            <a:normAutofit/>
          </a:bodyPr>
          <a:lstStyle>
            <a:lvl1pPr>
              <a:defRPr sz="3600">
                <a:solidFill>
                  <a:schemeClr val="bg1"/>
                </a:solidFill>
              </a:defRPr>
            </a:lvl1pPr>
          </a:lstStyle>
          <a:p>
            <a:r>
              <a:rPr lang="fi-FI"/>
              <a:t>Välidian otsikko </a:t>
            </a:r>
            <a:br>
              <a:rPr lang="fi-FI"/>
            </a:br>
            <a:r>
              <a:rPr lang="fi-FI" err="1"/>
              <a:t>Palatino</a:t>
            </a:r>
            <a:r>
              <a:rPr lang="fi-FI"/>
              <a:t> </a:t>
            </a:r>
            <a:r>
              <a:rPr lang="fi-FI" err="1"/>
              <a:t>Bold</a:t>
            </a:r>
            <a:r>
              <a:rPr lang="fi-FI"/>
              <a:t> 36 pt</a:t>
            </a:r>
            <a:endParaRPr lang="en-GB"/>
          </a:p>
        </p:txBody>
      </p:sp>
      <p:sp>
        <p:nvSpPr>
          <p:cNvPr id="3" name="Tekstin paikkamerkki 2">
            <a:extLst>
              <a:ext uri="{FF2B5EF4-FFF2-40B4-BE49-F238E27FC236}">
                <a16:creationId xmlns:a16="http://schemas.microsoft.com/office/drawing/2014/main" id="{87196682-A8DC-ADCA-A6F3-69272CD6E116}"/>
              </a:ext>
            </a:extLst>
          </p:cNvPr>
          <p:cNvSpPr>
            <a:spLocks noGrp="1"/>
          </p:cNvSpPr>
          <p:nvPr>
            <p:ph type="body" idx="1" hasCustomPrompt="1"/>
          </p:nvPr>
        </p:nvSpPr>
        <p:spPr>
          <a:xfrm>
            <a:off x="831850" y="4589464"/>
            <a:ext cx="7321550" cy="990070"/>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fi-FI"/>
              <a:t>Apuotsikko </a:t>
            </a:r>
            <a:r>
              <a:rPr lang="fi-FI" err="1"/>
              <a:t>Century</a:t>
            </a:r>
            <a:r>
              <a:rPr lang="fi-FI"/>
              <a:t> </a:t>
            </a:r>
            <a:r>
              <a:rPr lang="fi-FI" err="1"/>
              <a:t>Regular</a:t>
            </a:r>
            <a:r>
              <a:rPr lang="fi-FI"/>
              <a:t> 20 pt</a:t>
            </a:r>
            <a:endParaRPr lang="en-GB"/>
          </a:p>
        </p:txBody>
      </p:sp>
      <p:sp>
        <p:nvSpPr>
          <p:cNvPr id="4" name="Päivämäärän paikkamerkki 3">
            <a:extLst>
              <a:ext uri="{FF2B5EF4-FFF2-40B4-BE49-F238E27FC236}">
                <a16:creationId xmlns:a16="http://schemas.microsoft.com/office/drawing/2014/main" id="{47EEF538-ABC5-547C-8253-FEB328CE1C54}"/>
              </a:ext>
            </a:extLst>
          </p:cNvPr>
          <p:cNvSpPr>
            <a:spLocks noGrp="1"/>
          </p:cNvSpPr>
          <p:nvPr>
            <p:ph type="dt" sz="half" idx="10"/>
          </p:nvPr>
        </p:nvSpPr>
        <p:spPr/>
        <p:txBody>
          <a:bodyPr/>
          <a:lstStyle>
            <a:lvl1pPr>
              <a:defRPr>
                <a:solidFill>
                  <a:schemeClr val="bg1"/>
                </a:solidFill>
              </a:defRPr>
            </a:lvl1pPr>
          </a:lstStyle>
          <a:p>
            <a:fld id="{744D6517-4D00-2E4E-9854-C5387330113B}" type="datetime1">
              <a:rPr lang="fi-FI" smtClean="0"/>
              <a:pPr/>
              <a:t>19.8.2024</a:t>
            </a:fld>
            <a:endParaRPr lang="en-GB"/>
          </a:p>
        </p:txBody>
      </p:sp>
      <p:sp>
        <p:nvSpPr>
          <p:cNvPr id="5" name="Alatunnisteen paikkamerkki 4">
            <a:extLst>
              <a:ext uri="{FF2B5EF4-FFF2-40B4-BE49-F238E27FC236}">
                <a16:creationId xmlns:a16="http://schemas.microsoft.com/office/drawing/2014/main" id="{42A6E088-DAB5-E1EA-D711-D66A3FA576FE}"/>
              </a:ext>
            </a:extLst>
          </p:cNvPr>
          <p:cNvSpPr>
            <a:spLocks noGrp="1"/>
          </p:cNvSpPr>
          <p:nvPr>
            <p:ph type="ftr" sz="quarter" idx="11"/>
          </p:nvPr>
        </p:nvSpPr>
        <p:spPr/>
        <p:txBody>
          <a:bodyPr/>
          <a:lstStyle>
            <a:lvl1pPr>
              <a:defRPr>
                <a:solidFill>
                  <a:schemeClr val="bg1"/>
                </a:solidFill>
              </a:defRPr>
            </a:lvl1pPr>
          </a:lstStyle>
          <a:p>
            <a:r>
              <a:rPr lang="en-GB"/>
              <a:t>TÄRKEISSÄ TÖISSÄ</a:t>
            </a:r>
          </a:p>
        </p:txBody>
      </p:sp>
      <p:sp>
        <p:nvSpPr>
          <p:cNvPr id="6" name="Dian numeron paikkamerkki 5">
            <a:extLst>
              <a:ext uri="{FF2B5EF4-FFF2-40B4-BE49-F238E27FC236}">
                <a16:creationId xmlns:a16="http://schemas.microsoft.com/office/drawing/2014/main" id="{BD0C78DD-AB04-C309-5EEC-A7E5345DFD9B}"/>
              </a:ext>
            </a:extLst>
          </p:cNvPr>
          <p:cNvSpPr>
            <a:spLocks noGrp="1"/>
          </p:cNvSpPr>
          <p:nvPr>
            <p:ph type="sldNum" sz="quarter" idx="12"/>
          </p:nvPr>
        </p:nvSpPr>
        <p:spPr/>
        <p:txBody>
          <a:bodyPr/>
          <a:lstStyle>
            <a:lvl1pPr>
              <a:defRPr>
                <a:solidFill>
                  <a:schemeClr val="bg1"/>
                </a:solidFill>
              </a:defRPr>
            </a:lvl1pPr>
          </a:lstStyle>
          <a:p>
            <a:fld id="{9A687A69-B755-0340-84CA-FA95D61C6925}" type="slidenum">
              <a:rPr lang="en-GB" smtClean="0"/>
              <a:pPr/>
              <a:t>‹#›</a:t>
            </a:fld>
            <a:endParaRPr lang="en-GB"/>
          </a:p>
        </p:txBody>
      </p:sp>
    </p:spTree>
    <p:extLst>
      <p:ext uri="{BB962C8B-B14F-4D97-AF65-F5344CB8AC3E}">
        <p14:creationId xmlns:p14="http://schemas.microsoft.com/office/powerpoint/2010/main" val="18944478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1_Osan ylätunnis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9A789C82-C194-C29E-974D-3A149883327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032" t="9735" r="16189" b="35936"/>
          <a:stretch/>
        </p:blipFill>
        <p:spPr>
          <a:xfrm>
            <a:off x="-1" y="1"/>
            <a:ext cx="6536267" cy="6858000"/>
          </a:xfrm>
          <a:prstGeom prst="rect">
            <a:avLst/>
          </a:prstGeom>
        </p:spPr>
      </p:pic>
      <p:sp>
        <p:nvSpPr>
          <p:cNvPr id="2" name="Otsikko 1">
            <a:extLst>
              <a:ext uri="{FF2B5EF4-FFF2-40B4-BE49-F238E27FC236}">
                <a16:creationId xmlns:a16="http://schemas.microsoft.com/office/drawing/2014/main" id="{79E46F30-0DF0-857D-1EF2-7641CC6E4E1E}"/>
              </a:ext>
            </a:extLst>
          </p:cNvPr>
          <p:cNvSpPr>
            <a:spLocks noGrp="1"/>
          </p:cNvSpPr>
          <p:nvPr>
            <p:ph type="title" hasCustomPrompt="1"/>
          </p:nvPr>
        </p:nvSpPr>
        <p:spPr>
          <a:xfrm>
            <a:off x="831850" y="2540000"/>
            <a:ext cx="7321550" cy="2022475"/>
          </a:xfrm>
        </p:spPr>
        <p:txBody>
          <a:bodyPr anchor="b">
            <a:normAutofit/>
          </a:bodyPr>
          <a:lstStyle>
            <a:lvl1pPr>
              <a:defRPr sz="3600">
                <a:solidFill>
                  <a:schemeClr val="bg1"/>
                </a:solidFill>
              </a:defRPr>
            </a:lvl1pPr>
          </a:lstStyle>
          <a:p>
            <a:r>
              <a:rPr lang="fi-FI"/>
              <a:t>Välidian otsikko </a:t>
            </a:r>
            <a:br>
              <a:rPr lang="fi-FI"/>
            </a:br>
            <a:r>
              <a:rPr lang="fi-FI" err="1"/>
              <a:t>Palatino</a:t>
            </a:r>
            <a:r>
              <a:rPr lang="fi-FI"/>
              <a:t> </a:t>
            </a:r>
            <a:r>
              <a:rPr lang="fi-FI" err="1"/>
              <a:t>Bold</a:t>
            </a:r>
            <a:r>
              <a:rPr lang="fi-FI"/>
              <a:t> 36 pt</a:t>
            </a:r>
            <a:endParaRPr lang="en-GB"/>
          </a:p>
        </p:txBody>
      </p:sp>
      <p:sp>
        <p:nvSpPr>
          <p:cNvPr id="3" name="Tekstin paikkamerkki 2">
            <a:extLst>
              <a:ext uri="{FF2B5EF4-FFF2-40B4-BE49-F238E27FC236}">
                <a16:creationId xmlns:a16="http://schemas.microsoft.com/office/drawing/2014/main" id="{87196682-A8DC-ADCA-A6F3-69272CD6E116}"/>
              </a:ext>
            </a:extLst>
          </p:cNvPr>
          <p:cNvSpPr>
            <a:spLocks noGrp="1"/>
          </p:cNvSpPr>
          <p:nvPr>
            <p:ph type="body" idx="1" hasCustomPrompt="1"/>
          </p:nvPr>
        </p:nvSpPr>
        <p:spPr>
          <a:xfrm>
            <a:off x="831850" y="4589464"/>
            <a:ext cx="7321550" cy="990070"/>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fi-FI"/>
              <a:t>Apuotsikko </a:t>
            </a:r>
            <a:r>
              <a:rPr lang="fi-FI" err="1"/>
              <a:t>Century</a:t>
            </a:r>
            <a:r>
              <a:rPr lang="fi-FI"/>
              <a:t> </a:t>
            </a:r>
            <a:r>
              <a:rPr lang="fi-FI" err="1"/>
              <a:t>Regular</a:t>
            </a:r>
            <a:r>
              <a:rPr lang="fi-FI"/>
              <a:t> 20 pt</a:t>
            </a:r>
            <a:endParaRPr lang="en-GB"/>
          </a:p>
        </p:txBody>
      </p:sp>
      <p:sp>
        <p:nvSpPr>
          <p:cNvPr id="4" name="Päivämäärän paikkamerkki 3">
            <a:extLst>
              <a:ext uri="{FF2B5EF4-FFF2-40B4-BE49-F238E27FC236}">
                <a16:creationId xmlns:a16="http://schemas.microsoft.com/office/drawing/2014/main" id="{47EEF538-ABC5-547C-8253-FEB328CE1C54}"/>
              </a:ext>
            </a:extLst>
          </p:cNvPr>
          <p:cNvSpPr>
            <a:spLocks noGrp="1"/>
          </p:cNvSpPr>
          <p:nvPr>
            <p:ph type="dt" sz="half" idx="10"/>
          </p:nvPr>
        </p:nvSpPr>
        <p:spPr/>
        <p:txBody>
          <a:bodyPr/>
          <a:lstStyle>
            <a:lvl1pPr>
              <a:defRPr>
                <a:solidFill>
                  <a:schemeClr val="bg1"/>
                </a:solidFill>
              </a:defRPr>
            </a:lvl1pPr>
          </a:lstStyle>
          <a:p>
            <a:fld id="{744D6517-4D00-2E4E-9854-C5387330113B}" type="datetime1">
              <a:rPr lang="fi-FI" smtClean="0"/>
              <a:pPr/>
              <a:t>19.8.2024</a:t>
            </a:fld>
            <a:endParaRPr lang="en-GB"/>
          </a:p>
        </p:txBody>
      </p:sp>
      <p:sp>
        <p:nvSpPr>
          <p:cNvPr id="5" name="Alatunnisteen paikkamerkki 4">
            <a:extLst>
              <a:ext uri="{FF2B5EF4-FFF2-40B4-BE49-F238E27FC236}">
                <a16:creationId xmlns:a16="http://schemas.microsoft.com/office/drawing/2014/main" id="{42A6E088-DAB5-E1EA-D711-D66A3FA576FE}"/>
              </a:ext>
            </a:extLst>
          </p:cNvPr>
          <p:cNvSpPr>
            <a:spLocks noGrp="1"/>
          </p:cNvSpPr>
          <p:nvPr>
            <p:ph type="ftr" sz="quarter" idx="11"/>
          </p:nvPr>
        </p:nvSpPr>
        <p:spPr/>
        <p:txBody>
          <a:bodyPr/>
          <a:lstStyle>
            <a:lvl1pPr>
              <a:defRPr>
                <a:solidFill>
                  <a:schemeClr val="bg1"/>
                </a:solidFill>
              </a:defRPr>
            </a:lvl1pPr>
          </a:lstStyle>
          <a:p>
            <a:r>
              <a:rPr lang="en-GB"/>
              <a:t>TÄRKEISSÄ TÖISSÄ</a:t>
            </a:r>
          </a:p>
        </p:txBody>
      </p:sp>
      <p:sp>
        <p:nvSpPr>
          <p:cNvPr id="6" name="Dian numeron paikkamerkki 5">
            <a:extLst>
              <a:ext uri="{FF2B5EF4-FFF2-40B4-BE49-F238E27FC236}">
                <a16:creationId xmlns:a16="http://schemas.microsoft.com/office/drawing/2014/main" id="{BD0C78DD-AB04-C309-5EEC-A7E5345DFD9B}"/>
              </a:ext>
            </a:extLst>
          </p:cNvPr>
          <p:cNvSpPr>
            <a:spLocks noGrp="1"/>
          </p:cNvSpPr>
          <p:nvPr>
            <p:ph type="sldNum" sz="quarter" idx="12"/>
          </p:nvPr>
        </p:nvSpPr>
        <p:spPr/>
        <p:txBody>
          <a:bodyPr/>
          <a:lstStyle>
            <a:lvl1pPr>
              <a:defRPr>
                <a:solidFill>
                  <a:schemeClr val="bg1"/>
                </a:solidFill>
              </a:defRPr>
            </a:lvl1pPr>
          </a:lstStyle>
          <a:p>
            <a:fld id="{9A687A69-B755-0340-84CA-FA95D61C6925}" type="slidenum">
              <a:rPr lang="en-GB" smtClean="0"/>
              <a:pPr/>
              <a:t>‹#›</a:t>
            </a:fld>
            <a:endParaRPr lang="en-GB"/>
          </a:p>
        </p:txBody>
      </p:sp>
    </p:spTree>
    <p:extLst>
      <p:ext uri="{BB962C8B-B14F-4D97-AF65-F5344CB8AC3E}">
        <p14:creationId xmlns:p14="http://schemas.microsoft.com/office/powerpoint/2010/main" val="23176719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EAEE5E-AD83-B0D8-ADA9-E583F9A7E329}"/>
              </a:ext>
            </a:extLst>
          </p:cNvPr>
          <p:cNvSpPr>
            <a:spLocks noGrp="1"/>
          </p:cNvSpPr>
          <p:nvPr>
            <p:ph type="title" hasCustomPrompt="1"/>
          </p:nvPr>
        </p:nvSpPr>
        <p:spPr/>
        <p:txBody>
          <a:bodyPr/>
          <a:lstStyle/>
          <a:p>
            <a:r>
              <a:rPr lang="en-GB" dirty="0"/>
              <a:t>Dian </a:t>
            </a:r>
            <a:r>
              <a:rPr lang="en-GB" dirty="0" err="1"/>
              <a:t>otsikko</a:t>
            </a:r>
            <a:r>
              <a:rPr lang="en-GB" dirty="0"/>
              <a:t> </a:t>
            </a:r>
            <a:r>
              <a:rPr lang="en-GB" dirty="0" err="1"/>
              <a:t>vasemmalle</a:t>
            </a:r>
            <a:r>
              <a:rPr lang="en-GB" dirty="0"/>
              <a:t> </a:t>
            </a:r>
            <a:r>
              <a:rPr lang="en-GB" dirty="0" err="1"/>
              <a:t>tasattuna</a:t>
            </a:r>
            <a:r>
              <a:rPr lang="en-GB" dirty="0"/>
              <a:t> </a:t>
            </a:r>
            <a:r>
              <a:rPr lang="en-GB" dirty="0" err="1"/>
              <a:t>vaikka</a:t>
            </a:r>
            <a:r>
              <a:rPr lang="en-GB" dirty="0"/>
              <a:t> </a:t>
            </a:r>
            <a:r>
              <a:rPr lang="en-GB" dirty="0" err="1"/>
              <a:t>kahdelle</a:t>
            </a:r>
            <a:r>
              <a:rPr lang="en-GB" dirty="0"/>
              <a:t> </a:t>
            </a:r>
            <a:r>
              <a:rPr lang="en-GB" dirty="0" err="1"/>
              <a:t>riville</a:t>
            </a:r>
            <a:r>
              <a:rPr lang="en-GB" dirty="0"/>
              <a:t> Palatino Bold 34 </a:t>
            </a:r>
            <a:r>
              <a:rPr lang="en-GB" dirty="0" err="1"/>
              <a:t>pt</a:t>
            </a:r>
            <a:r>
              <a:rPr lang="en-GB" dirty="0"/>
              <a:t> </a:t>
            </a:r>
          </a:p>
        </p:txBody>
      </p:sp>
      <p:sp>
        <p:nvSpPr>
          <p:cNvPr id="3" name="Päivämäärän paikkamerkki 2">
            <a:extLst>
              <a:ext uri="{FF2B5EF4-FFF2-40B4-BE49-F238E27FC236}">
                <a16:creationId xmlns:a16="http://schemas.microsoft.com/office/drawing/2014/main" id="{B4298D50-EE5C-13DF-8BAF-FBD584348333}"/>
              </a:ext>
            </a:extLst>
          </p:cNvPr>
          <p:cNvSpPr>
            <a:spLocks noGrp="1"/>
          </p:cNvSpPr>
          <p:nvPr>
            <p:ph type="dt" sz="half" idx="10"/>
          </p:nvPr>
        </p:nvSpPr>
        <p:spPr/>
        <p:txBody>
          <a:bodyPr/>
          <a:lstStyle/>
          <a:p>
            <a:fld id="{C4446553-3337-2A4E-89C1-71DEC6ED552D}" type="datetime1">
              <a:rPr lang="fi-FI" smtClean="0"/>
              <a:t>19.8.2024</a:t>
            </a:fld>
            <a:endParaRPr lang="en-GB"/>
          </a:p>
        </p:txBody>
      </p:sp>
      <p:sp>
        <p:nvSpPr>
          <p:cNvPr id="4" name="Alatunnisteen paikkamerkki 3">
            <a:extLst>
              <a:ext uri="{FF2B5EF4-FFF2-40B4-BE49-F238E27FC236}">
                <a16:creationId xmlns:a16="http://schemas.microsoft.com/office/drawing/2014/main" id="{CC57A746-42AB-20E7-F8A0-33E20C785A2F}"/>
              </a:ext>
            </a:extLst>
          </p:cNvPr>
          <p:cNvSpPr>
            <a:spLocks noGrp="1"/>
          </p:cNvSpPr>
          <p:nvPr>
            <p:ph type="ftr" sz="quarter" idx="11"/>
          </p:nvPr>
        </p:nvSpPr>
        <p:spPr/>
        <p:txBody>
          <a:bodyPr/>
          <a:lstStyle/>
          <a:p>
            <a:r>
              <a:rPr lang="en-GB"/>
              <a:t>TÄRKEISSÄ TÖISSÄ</a:t>
            </a:r>
          </a:p>
        </p:txBody>
      </p:sp>
      <p:sp>
        <p:nvSpPr>
          <p:cNvPr id="5" name="Dian numeron paikkamerkki 4">
            <a:extLst>
              <a:ext uri="{FF2B5EF4-FFF2-40B4-BE49-F238E27FC236}">
                <a16:creationId xmlns:a16="http://schemas.microsoft.com/office/drawing/2014/main" id="{7922317F-A0E4-F84D-D348-22BBAB378303}"/>
              </a:ext>
            </a:extLst>
          </p:cNvPr>
          <p:cNvSpPr>
            <a:spLocks noGrp="1"/>
          </p:cNvSpPr>
          <p:nvPr>
            <p:ph type="sldNum" sz="quarter" idx="12"/>
          </p:nvPr>
        </p:nvSpPr>
        <p:spPr/>
        <p:txBody>
          <a:bodyPr/>
          <a:lstStyle/>
          <a:p>
            <a:fld id="{9A687A69-B755-0340-84CA-FA95D61C6925}" type="slidenum">
              <a:rPr lang="en-GB" smtClean="0"/>
              <a:t>‹#›</a:t>
            </a:fld>
            <a:endParaRPr lang="en-GB"/>
          </a:p>
        </p:txBody>
      </p:sp>
    </p:spTree>
    <p:extLst>
      <p:ext uri="{BB962C8B-B14F-4D97-AF65-F5344CB8AC3E}">
        <p14:creationId xmlns:p14="http://schemas.microsoft.com/office/powerpoint/2010/main" val="13013361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Vain otsikko 1">
    <p:bg>
      <p:bgPr>
        <a:solidFill>
          <a:schemeClr val="accent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299FAA4-C7E7-FF69-7551-07BC2C41D85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735" r="35975" b="35936"/>
          <a:stretch/>
        </p:blipFill>
        <p:spPr>
          <a:xfrm>
            <a:off x="4110025" y="1"/>
            <a:ext cx="8081976" cy="6858000"/>
          </a:xfrm>
          <a:prstGeom prst="rect">
            <a:avLst/>
          </a:prstGeom>
        </p:spPr>
      </p:pic>
      <p:sp>
        <p:nvSpPr>
          <p:cNvPr id="2" name="Otsikko 1">
            <a:extLst>
              <a:ext uri="{FF2B5EF4-FFF2-40B4-BE49-F238E27FC236}">
                <a16:creationId xmlns:a16="http://schemas.microsoft.com/office/drawing/2014/main" id="{B7EAEE5E-AD83-B0D8-ADA9-E583F9A7E329}"/>
              </a:ext>
            </a:extLst>
          </p:cNvPr>
          <p:cNvSpPr>
            <a:spLocks noGrp="1"/>
          </p:cNvSpPr>
          <p:nvPr>
            <p:ph type="title" hasCustomPrompt="1"/>
          </p:nvPr>
        </p:nvSpPr>
        <p:spPr/>
        <p:txBody>
          <a:bodyPr/>
          <a:lstStyle/>
          <a:p>
            <a:r>
              <a:rPr lang="en-GB"/>
              <a:t>Dian </a:t>
            </a:r>
            <a:r>
              <a:rPr lang="en-GB" err="1"/>
              <a:t>otsikko</a:t>
            </a:r>
            <a:r>
              <a:rPr lang="en-GB"/>
              <a:t> </a:t>
            </a:r>
            <a:r>
              <a:rPr lang="en-GB" err="1"/>
              <a:t>vasemmalle</a:t>
            </a:r>
            <a:r>
              <a:rPr lang="en-GB"/>
              <a:t> </a:t>
            </a:r>
            <a:r>
              <a:rPr lang="en-GB" err="1"/>
              <a:t>tasattuna</a:t>
            </a:r>
            <a:r>
              <a:rPr lang="en-GB"/>
              <a:t> </a:t>
            </a:r>
            <a:r>
              <a:rPr lang="en-GB" err="1"/>
              <a:t>vaikka</a:t>
            </a:r>
            <a:r>
              <a:rPr lang="en-GB"/>
              <a:t> </a:t>
            </a:r>
            <a:r>
              <a:rPr lang="en-GB" err="1"/>
              <a:t>kahdelle</a:t>
            </a:r>
            <a:r>
              <a:rPr lang="en-GB"/>
              <a:t> </a:t>
            </a:r>
            <a:r>
              <a:rPr lang="en-GB" err="1"/>
              <a:t>riville</a:t>
            </a:r>
            <a:r>
              <a:rPr lang="en-GB"/>
              <a:t> Palatino Bold 34 </a:t>
            </a:r>
            <a:r>
              <a:rPr lang="en-GB" err="1"/>
              <a:t>pt</a:t>
            </a:r>
            <a:r>
              <a:rPr lang="en-GB"/>
              <a:t> </a:t>
            </a:r>
          </a:p>
        </p:txBody>
      </p:sp>
      <p:sp>
        <p:nvSpPr>
          <p:cNvPr id="3" name="Päivämäärän paikkamerkki 2">
            <a:extLst>
              <a:ext uri="{FF2B5EF4-FFF2-40B4-BE49-F238E27FC236}">
                <a16:creationId xmlns:a16="http://schemas.microsoft.com/office/drawing/2014/main" id="{B4298D50-EE5C-13DF-8BAF-FBD584348333}"/>
              </a:ext>
            </a:extLst>
          </p:cNvPr>
          <p:cNvSpPr>
            <a:spLocks noGrp="1"/>
          </p:cNvSpPr>
          <p:nvPr>
            <p:ph type="dt" sz="half" idx="10"/>
          </p:nvPr>
        </p:nvSpPr>
        <p:spPr/>
        <p:txBody>
          <a:bodyPr/>
          <a:lstStyle/>
          <a:p>
            <a:fld id="{C4446553-3337-2A4E-89C1-71DEC6ED552D}" type="datetime1">
              <a:rPr lang="fi-FI" smtClean="0"/>
              <a:t>19.8.2024</a:t>
            </a:fld>
            <a:endParaRPr lang="en-GB"/>
          </a:p>
        </p:txBody>
      </p:sp>
      <p:sp>
        <p:nvSpPr>
          <p:cNvPr id="4" name="Alatunnisteen paikkamerkki 3">
            <a:extLst>
              <a:ext uri="{FF2B5EF4-FFF2-40B4-BE49-F238E27FC236}">
                <a16:creationId xmlns:a16="http://schemas.microsoft.com/office/drawing/2014/main" id="{CC57A746-42AB-20E7-F8A0-33E20C785A2F}"/>
              </a:ext>
            </a:extLst>
          </p:cNvPr>
          <p:cNvSpPr>
            <a:spLocks noGrp="1"/>
          </p:cNvSpPr>
          <p:nvPr>
            <p:ph type="ftr" sz="quarter" idx="11"/>
          </p:nvPr>
        </p:nvSpPr>
        <p:spPr/>
        <p:txBody>
          <a:bodyPr/>
          <a:lstStyle/>
          <a:p>
            <a:r>
              <a:rPr lang="en-GB"/>
              <a:t>TÄRKEISSÄ TÖISSÄ</a:t>
            </a:r>
          </a:p>
        </p:txBody>
      </p:sp>
      <p:sp>
        <p:nvSpPr>
          <p:cNvPr id="5" name="Dian numeron paikkamerkki 4">
            <a:extLst>
              <a:ext uri="{FF2B5EF4-FFF2-40B4-BE49-F238E27FC236}">
                <a16:creationId xmlns:a16="http://schemas.microsoft.com/office/drawing/2014/main" id="{7922317F-A0E4-F84D-D348-22BBAB378303}"/>
              </a:ext>
            </a:extLst>
          </p:cNvPr>
          <p:cNvSpPr>
            <a:spLocks noGrp="1"/>
          </p:cNvSpPr>
          <p:nvPr>
            <p:ph type="sldNum" sz="quarter" idx="12"/>
          </p:nvPr>
        </p:nvSpPr>
        <p:spPr/>
        <p:txBody>
          <a:bodyPr/>
          <a:lstStyle/>
          <a:p>
            <a:fld id="{9A687A69-B755-0340-84CA-FA95D61C6925}" type="slidenum">
              <a:rPr lang="en-GB" smtClean="0"/>
              <a:t>‹#›</a:t>
            </a:fld>
            <a:endParaRPr lang="en-GB"/>
          </a:p>
        </p:txBody>
      </p:sp>
    </p:spTree>
    <p:extLst>
      <p:ext uri="{BB962C8B-B14F-4D97-AF65-F5344CB8AC3E}">
        <p14:creationId xmlns:p14="http://schemas.microsoft.com/office/powerpoint/2010/main" val="17681671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DA4A5AD-2124-30E3-D0F9-8808E033873F}"/>
              </a:ext>
            </a:extLst>
          </p:cNvPr>
          <p:cNvSpPr>
            <a:spLocks noGrp="1"/>
          </p:cNvSpPr>
          <p:nvPr>
            <p:ph type="dt" sz="half" idx="10"/>
          </p:nvPr>
        </p:nvSpPr>
        <p:spPr/>
        <p:txBody>
          <a:bodyPr/>
          <a:lstStyle/>
          <a:p>
            <a:fld id="{0B4BD1F1-351B-BB49-A1E3-81AE59475574}" type="datetime1">
              <a:rPr lang="fi-FI" smtClean="0"/>
              <a:t>19.8.2024</a:t>
            </a:fld>
            <a:endParaRPr lang="en-GB"/>
          </a:p>
        </p:txBody>
      </p:sp>
      <p:sp>
        <p:nvSpPr>
          <p:cNvPr id="3" name="Alatunnisteen paikkamerkki 2">
            <a:extLst>
              <a:ext uri="{FF2B5EF4-FFF2-40B4-BE49-F238E27FC236}">
                <a16:creationId xmlns:a16="http://schemas.microsoft.com/office/drawing/2014/main" id="{51B55ED2-AFCA-11A2-BCCF-B6397FAD84E4}"/>
              </a:ext>
            </a:extLst>
          </p:cNvPr>
          <p:cNvSpPr>
            <a:spLocks noGrp="1"/>
          </p:cNvSpPr>
          <p:nvPr>
            <p:ph type="ftr" sz="quarter" idx="11"/>
          </p:nvPr>
        </p:nvSpPr>
        <p:spPr/>
        <p:txBody>
          <a:bodyPr/>
          <a:lstStyle/>
          <a:p>
            <a:r>
              <a:rPr lang="en-GB"/>
              <a:t>TÄRKEISSÄ TÖISSÄ</a:t>
            </a:r>
          </a:p>
        </p:txBody>
      </p:sp>
      <p:sp>
        <p:nvSpPr>
          <p:cNvPr id="4" name="Dian numeron paikkamerkki 3">
            <a:extLst>
              <a:ext uri="{FF2B5EF4-FFF2-40B4-BE49-F238E27FC236}">
                <a16:creationId xmlns:a16="http://schemas.microsoft.com/office/drawing/2014/main" id="{A4557BBF-150E-EF6D-29F9-C9E62EF9F3CE}"/>
              </a:ext>
            </a:extLst>
          </p:cNvPr>
          <p:cNvSpPr>
            <a:spLocks noGrp="1"/>
          </p:cNvSpPr>
          <p:nvPr>
            <p:ph type="sldNum" sz="quarter" idx="12"/>
          </p:nvPr>
        </p:nvSpPr>
        <p:spPr/>
        <p:txBody>
          <a:bodyPr/>
          <a:lstStyle/>
          <a:p>
            <a:fld id="{9A687A69-B755-0340-84CA-FA95D61C6925}" type="slidenum">
              <a:rPr lang="en-GB" smtClean="0"/>
              <a:t>‹#›</a:t>
            </a:fld>
            <a:endParaRPr lang="en-GB"/>
          </a:p>
        </p:txBody>
      </p:sp>
    </p:spTree>
    <p:extLst>
      <p:ext uri="{BB962C8B-B14F-4D97-AF65-F5344CB8AC3E}">
        <p14:creationId xmlns:p14="http://schemas.microsoft.com/office/powerpoint/2010/main" val="6620204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Kuvatekstillinen sisältö 1">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0285DC-C84D-16CB-F977-94A9BCFDFB31}"/>
              </a:ext>
            </a:extLst>
          </p:cNvPr>
          <p:cNvSpPr>
            <a:spLocks noGrp="1"/>
          </p:cNvSpPr>
          <p:nvPr>
            <p:ph type="title" hasCustomPrompt="1"/>
          </p:nvPr>
        </p:nvSpPr>
        <p:spPr>
          <a:xfrm>
            <a:off x="839788" y="1134533"/>
            <a:ext cx="3932237" cy="1600200"/>
          </a:xfrm>
        </p:spPr>
        <p:txBody>
          <a:bodyPr anchor="b"/>
          <a:lstStyle>
            <a:lvl1pPr>
              <a:defRPr sz="3200"/>
            </a:lvl1pPr>
          </a:lstStyle>
          <a:p>
            <a:r>
              <a:rPr lang="fi-FI" dirty="0"/>
              <a:t>Otsikko </a:t>
            </a:r>
            <a:r>
              <a:rPr lang="fi-FI" dirty="0" err="1"/>
              <a:t>Palatino</a:t>
            </a:r>
            <a:r>
              <a:rPr lang="fi-FI" dirty="0"/>
              <a:t> </a:t>
            </a:r>
            <a:r>
              <a:rPr lang="fi-FI" dirty="0" err="1"/>
              <a:t>Bold</a:t>
            </a:r>
            <a:r>
              <a:rPr lang="fi-FI" dirty="0"/>
              <a:t> 32 pt</a:t>
            </a:r>
            <a:endParaRPr lang="en-GB" dirty="0"/>
          </a:p>
        </p:txBody>
      </p:sp>
      <p:sp>
        <p:nvSpPr>
          <p:cNvPr id="3" name="Sisällön paikkamerkki 2">
            <a:extLst>
              <a:ext uri="{FF2B5EF4-FFF2-40B4-BE49-F238E27FC236}">
                <a16:creationId xmlns:a16="http://schemas.microsoft.com/office/drawing/2014/main" id="{84213838-0185-C91B-F9AF-9F44D313D926}"/>
              </a:ext>
            </a:extLst>
          </p:cNvPr>
          <p:cNvSpPr>
            <a:spLocks noGrp="1"/>
          </p:cNvSpPr>
          <p:nvPr>
            <p:ph idx="1" hasCustomPrompt="1"/>
          </p:nvPr>
        </p:nvSpPr>
        <p:spPr>
          <a:xfrm>
            <a:off x="5183187" y="457200"/>
            <a:ext cx="6609999" cy="5403851"/>
          </a:xfrm>
          <a:solidFill>
            <a:schemeClr val="accent2"/>
          </a:solidFill>
        </p:spPr>
        <p:txBody>
          <a:bodyPr>
            <a:normAutofit/>
          </a:bodyPr>
          <a:lstStyle>
            <a:lvl1pPr marL="0" indent="0">
              <a:buNone/>
              <a:defRPr sz="1600">
                <a:solidFill>
                  <a:schemeClr val="tx1"/>
                </a:solidFill>
              </a:defRPr>
            </a:lvl1pPr>
            <a:lvl2pPr>
              <a:defRPr sz="2800">
                <a:noFill/>
              </a:defRPr>
            </a:lvl2pPr>
            <a:lvl3pPr>
              <a:defRPr sz="2400">
                <a:noFill/>
              </a:defRPr>
            </a:lvl3pPr>
            <a:lvl4pPr>
              <a:defRPr sz="2000">
                <a:noFill/>
              </a:defRPr>
            </a:lvl4pPr>
            <a:lvl5pPr>
              <a:defRPr sz="2000">
                <a:noFill/>
              </a:defRPr>
            </a:lvl5pPr>
            <a:lvl6pPr>
              <a:defRPr sz="2000"/>
            </a:lvl6pPr>
            <a:lvl7pPr>
              <a:defRPr sz="2000"/>
            </a:lvl7pPr>
            <a:lvl8pPr>
              <a:defRPr sz="2000"/>
            </a:lvl8pPr>
            <a:lvl9pPr>
              <a:defRPr sz="2000"/>
            </a:lvl9pPr>
          </a:lstStyle>
          <a:p>
            <a:pPr lvl="0"/>
            <a:r>
              <a:rPr lang="fi-FI" dirty="0"/>
              <a:t>Kuvapaikka</a:t>
            </a:r>
            <a:endParaRPr lang="en-GB" dirty="0"/>
          </a:p>
        </p:txBody>
      </p:sp>
      <p:sp>
        <p:nvSpPr>
          <p:cNvPr id="4" name="Tekstin paikkamerkki 3">
            <a:extLst>
              <a:ext uri="{FF2B5EF4-FFF2-40B4-BE49-F238E27FC236}">
                <a16:creationId xmlns:a16="http://schemas.microsoft.com/office/drawing/2014/main" id="{B4065580-ACA4-7E3C-9F2D-ED156EAF4A5E}"/>
              </a:ext>
            </a:extLst>
          </p:cNvPr>
          <p:cNvSpPr>
            <a:spLocks noGrp="1"/>
          </p:cNvSpPr>
          <p:nvPr>
            <p:ph type="body" sz="half" idx="2" hasCustomPrompt="1"/>
          </p:nvPr>
        </p:nvSpPr>
        <p:spPr>
          <a:xfrm>
            <a:off x="839788" y="2853266"/>
            <a:ext cx="3932237" cy="301572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Sisältöteksti </a:t>
            </a:r>
            <a:r>
              <a:rPr lang="fi-FI" dirty="0" err="1"/>
              <a:t>Century</a:t>
            </a:r>
            <a:r>
              <a:rPr lang="fi-FI" dirty="0"/>
              <a:t> 16 pt</a:t>
            </a:r>
          </a:p>
        </p:txBody>
      </p:sp>
      <p:sp>
        <p:nvSpPr>
          <p:cNvPr id="5" name="Päivämäärän paikkamerkki 4">
            <a:extLst>
              <a:ext uri="{FF2B5EF4-FFF2-40B4-BE49-F238E27FC236}">
                <a16:creationId xmlns:a16="http://schemas.microsoft.com/office/drawing/2014/main" id="{E0360990-0694-B3BB-1907-16BE74EAD477}"/>
              </a:ext>
            </a:extLst>
          </p:cNvPr>
          <p:cNvSpPr>
            <a:spLocks noGrp="1"/>
          </p:cNvSpPr>
          <p:nvPr>
            <p:ph type="dt" sz="half" idx="10"/>
          </p:nvPr>
        </p:nvSpPr>
        <p:spPr/>
        <p:txBody>
          <a:bodyPr/>
          <a:lstStyle/>
          <a:p>
            <a:fld id="{F076664C-4FC2-964F-B171-B9F060B393D4}" type="datetime1">
              <a:rPr lang="fi-FI" smtClean="0"/>
              <a:t>19.8.2024</a:t>
            </a:fld>
            <a:endParaRPr lang="en-GB"/>
          </a:p>
        </p:txBody>
      </p:sp>
      <p:sp>
        <p:nvSpPr>
          <p:cNvPr id="6" name="Alatunnisteen paikkamerkki 5">
            <a:extLst>
              <a:ext uri="{FF2B5EF4-FFF2-40B4-BE49-F238E27FC236}">
                <a16:creationId xmlns:a16="http://schemas.microsoft.com/office/drawing/2014/main" id="{E2DBC58B-3109-0AE7-B2BB-AD4A267FE44A}"/>
              </a:ext>
            </a:extLst>
          </p:cNvPr>
          <p:cNvSpPr>
            <a:spLocks noGrp="1"/>
          </p:cNvSpPr>
          <p:nvPr>
            <p:ph type="ftr" sz="quarter" idx="11"/>
          </p:nvPr>
        </p:nvSpPr>
        <p:spPr/>
        <p:txBody>
          <a:bodyPr/>
          <a:lstStyle/>
          <a:p>
            <a:r>
              <a:rPr lang="en-GB"/>
              <a:t>TÄRKEISSÄ TÖISSÄ</a:t>
            </a:r>
          </a:p>
        </p:txBody>
      </p:sp>
      <p:sp>
        <p:nvSpPr>
          <p:cNvPr id="7" name="Dian numeron paikkamerkki 6">
            <a:extLst>
              <a:ext uri="{FF2B5EF4-FFF2-40B4-BE49-F238E27FC236}">
                <a16:creationId xmlns:a16="http://schemas.microsoft.com/office/drawing/2014/main" id="{6715DD7E-E74B-607D-A51C-7946E53F380C}"/>
              </a:ext>
            </a:extLst>
          </p:cNvPr>
          <p:cNvSpPr>
            <a:spLocks noGrp="1"/>
          </p:cNvSpPr>
          <p:nvPr>
            <p:ph type="sldNum" sz="quarter" idx="12"/>
          </p:nvPr>
        </p:nvSpPr>
        <p:spPr/>
        <p:txBody>
          <a:bodyPr/>
          <a:lstStyle/>
          <a:p>
            <a:fld id="{9A687A69-B755-0340-84CA-FA95D61C6925}" type="slidenum">
              <a:rPr lang="en-GB" smtClean="0"/>
              <a:t>‹#›</a:t>
            </a:fld>
            <a:endParaRPr lang="en-GB"/>
          </a:p>
        </p:txBody>
      </p:sp>
    </p:spTree>
    <p:extLst>
      <p:ext uri="{BB962C8B-B14F-4D97-AF65-F5344CB8AC3E}">
        <p14:creationId xmlns:p14="http://schemas.microsoft.com/office/powerpoint/2010/main" val="1997301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d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image" Target="../media/image9.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1.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0.pd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0.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7.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i-FI"/>
              <a:t>Muokkaa ots. perustyyl. napsautt.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1B487EF-5BA5-4422-9103-CEA1F13FFAFD}" type="datetime1">
              <a:rPr lang="fi-FI" smtClean="0"/>
              <a:t>19.8.2024</a:t>
            </a:fld>
            <a:endParaRPr lang="fi-FI"/>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i-FI"/>
              <a:t>TEKRY</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6B908D1-C63A-4727-BD21-97900936BE36}" type="slidenum">
              <a:rPr lang="fi-FI" smtClean="0"/>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2144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600AC4-A880-48AD-BD5A-A72BB77E1D61}" type="datetimeFigureOut">
              <a:rPr lang="fi-FI" smtClean="0"/>
              <a:t>19.8.2024</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0A8FB-7745-4DA5-A062-C60834031570}" type="slidenum">
              <a:rPr lang="fi-FI" smtClean="0"/>
              <a:t>‹#›</a:t>
            </a:fld>
            <a:endParaRPr lang="fi-FI"/>
          </a:p>
        </p:txBody>
      </p:sp>
    </p:spTree>
    <p:extLst>
      <p:ext uri="{BB962C8B-B14F-4D97-AF65-F5344CB8AC3E}">
        <p14:creationId xmlns:p14="http://schemas.microsoft.com/office/powerpoint/2010/main" val="111708052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720000" y="304800"/>
            <a:ext cx="10752000" cy="900000"/>
          </a:xfrm>
          <a:prstGeom prst="rect">
            <a:avLst/>
          </a:prstGeom>
        </p:spPr>
        <p:txBody>
          <a:bodyPr vert="horz" lIns="0" tIns="0" rIns="0" bIns="0" rtlCol="0" anchor="ctr"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720000" y="1584000"/>
            <a:ext cx="10752000" cy="4140000"/>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3555045" y="6309320"/>
            <a:ext cx="1440000" cy="360000"/>
          </a:xfrm>
          <a:prstGeom prst="rect">
            <a:avLst/>
          </a:prstGeom>
        </p:spPr>
        <p:txBody>
          <a:bodyPr vert="horz" lIns="91440" tIns="45720" rIns="91440" bIns="45720" rtlCol="0" anchor="ctr"/>
          <a:lstStyle>
            <a:lvl1pPr algn="r">
              <a:defRPr sz="1000">
                <a:solidFill>
                  <a:schemeClr val="tx2"/>
                </a:solidFill>
              </a:defRPr>
            </a:lvl1pPr>
          </a:lstStyle>
          <a:p>
            <a:fld id="{B21B48D5-7DCF-4B12-8FC3-76BB2D33A198}" type="datetime1">
              <a:rPr lang="fi-FI" smtClean="0"/>
              <a:pPr/>
              <a:t>19.8.2024</a:t>
            </a:fld>
            <a:endParaRPr lang="fi-FI" dirty="0"/>
          </a:p>
        </p:txBody>
      </p:sp>
      <p:sp>
        <p:nvSpPr>
          <p:cNvPr id="5" name="Alatunnisteen paikkamerkki 4"/>
          <p:cNvSpPr>
            <a:spLocks noGrp="1"/>
          </p:cNvSpPr>
          <p:nvPr>
            <p:ph type="ftr" sz="quarter" idx="3"/>
          </p:nvPr>
        </p:nvSpPr>
        <p:spPr>
          <a:xfrm>
            <a:off x="872040" y="6309320"/>
            <a:ext cx="2640000" cy="360000"/>
          </a:xfrm>
          <a:prstGeom prst="rect">
            <a:avLst/>
          </a:prstGeom>
        </p:spPr>
        <p:txBody>
          <a:bodyPr vert="horz" lIns="91440" tIns="45720" rIns="0" bIns="45720" rtlCol="0" anchor="ctr"/>
          <a:lstStyle>
            <a:lvl1pPr algn="l">
              <a:defRPr sz="1000">
                <a:solidFill>
                  <a:schemeClr val="tx2"/>
                </a:solidFill>
              </a:defRPr>
            </a:lvl1pPr>
          </a:lstStyle>
          <a:p>
            <a:r>
              <a:rPr lang="fi-FI" dirty="0"/>
              <a:t>Etunimi Sukunimi</a:t>
            </a:r>
          </a:p>
        </p:txBody>
      </p:sp>
      <p:sp>
        <p:nvSpPr>
          <p:cNvPr id="6" name="Dian numeron paikkamerkki 5"/>
          <p:cNvSpPr>
            <a:spLocks noGrp="1"/>
          </p:cNvSpPr>
          <p:nvPr>
            <p:ph type="sldNum" sz="quarter" idx="4"/>
          </p:nvPr>
        </p:nvSpPr>
        <p:spPr>
          <a:xfrm>
            <a:off x="252183" y="6309320"/>
            <a:ext cx="576000" cy="360000"/>
          </a:xfrm>
          <a:prstGeom prst="rect">
            <a:avLst/>
          </a:prstGeom>
        </p:spPr>
        <p:txBody>
          <a:bodyPr vert="horz" lIns="91440" tIns="45720" rIns="91440" bIns="45720" rtlCol="0" anchor="ctr"/>
          <a:lstStyle>
            <a:lvl1pPr algn="l">
              <a:defRPr sz="1000">
                <a:solidFill>
                  <a:schemeClr val="tx2"/>
                </a:solidFill>
              </a:defRPr>
            </a:lvl1pPr>
          </a:lstStyle>
          <a:p>
            <a:fld id="{2A4837A0-F8B5-40DF-B7A3-2778985E9851}" type="slidenum">
              <a:rPr lang="fi-FI" smtClean="0"/>
              <a:pPr/>
              <a:t>‹#›</a:t>
            </a:fld>
            <a:endParaRPr lang="fi-FI" dirty="0"/>
          </a:p>
        </p:txBody>
      </p:sp>
      <p:pic>
        <p:nvPicPr>
          <p:cNvPr id="8" name="Picture 7">
            <a:extLst>
              <a:ext uri="{FF2B5EF4-FFF2-40B4-BE49-F238E27FC236}">
                <a16:creationId xmlns:a16="http://schemas.microsoft.com/office/drawing/2014/main" id="{96E2024E-B9C0-C84A-92BC-22BA20A3FD19}"/>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8304245" y="5451592"/>
            <a:ext cx="3887755" cy="1406408"/>
          </a:xfrm>
          <a:prstGeom prst="rect">
            <a:avLst/>
          </a:prstGeom>
        </p:spPr>
      </p:pic>
    </p:spTree>
    <p:extLst>
      <p:ext uri="{BB962C8B-B14F-4D97-AF65-F5344CB8AC3E}">
        <p14:creationId xmlns:p14="http://schemas.microsoft.com/office/powerpoint/2010/main" val="31119258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defTabSz="914377" rtl="0" eaLnBrk="1" latinLnBrk="0" hangingPunct="1">
        <a:spcBef>
          <a:spcPct val="0"/>
        </a:spcBef>
        <a:buNone/>
        <a:defRPr sz="3000" b="1" kern="1200">
          <a:solidFill>
            <a:schemeClr val="accent1"/>
          </a:solidFill>
          <a:latin typeface="+mj-lt"/>
          <a:ea typeface="+mj-ea"/>
          <a:cs typeface="+mj-cs"/>
        </a:defRPr>
      </a:lvl1pPr>
    </p:titleStyle>
    <p:bodyStyle>
      <a:lvl1pPr marL="342891" indent="-342891" algn="l" defTabSz="914377" rtl="0" eaLnBrk="1" latinLnBrk="0" hangingPunct="1">
        <a:spcBef>
          <a:spcPct val="20000"/>
        </a:spcBef>
        <a:buClr>
          <a:schemeClr val="accent1"/>
        </a:buClr>
        <a:buSzPct val="130000"/>
        <a:buFont typeface="Arial" pitchFamily="34" charset="0"/>
        <a:buChar char="•"/>
        <a:defRPr sz="2400" kern="1200" baseline="0">
          <a:solidFill>
            <a:schemeClr val="tx1"/>
          </a:solidFill>
          <a:latin typeface="+mn-lt"/>
          <a:ea typeface="+mn-ea"/>
          <a:cs typeface="+mn-cs"/>
        </a:defRPr>
      </a:lvl1pPr>
      <a:lvl2pPr marL="742932" indent="-285744" algn="l" defTabSz="914377" rtl="0" eaLnBrk="1" latinLnBrk="0" hangingPunct="1">
        <a:spcBef>
          <a:spcPct val="20000"/>
        </a:spcBef>
        <a:buClr>
          <a:schemeClr val="accent2"/>
        </a:buClr>
        <a:buSzPct val="130000"/>
        <a:buFont typeface="Arial"/>
        <a:buChar char="•"/>
        <a:defRPr sz="2000" kern="1200">
          <a:solidFill>
            <a:schemeClr val="tx1"/>
          </a:solidFill>
          <a:latin typeface="+mn-lt"/>
          <a:ea typeface="+mn-ea"/>
          <a:cs typeface="+mn-cs"/>
        </a:defRPr>
      </a:lvl2pPr>
      <a:lvl3pPr marL="982638" indent="-271456" algn="l" defTabSz="914377" rtl="0" eaLnBrk="1" latinLnBrk="0" hangingPunct="1">
        <a:spcBef>
          <a:spcPct val="20000"/>
        </a:spcBef>
        <a:buClr>
          <a:schemeClr val="accent3"/>
        </a:buClr>
        <a:buSzPct val="130000"/>
        <a:buFont typeface="Arial"/>
        <a:buChar char="•"/>
        <a:defRPr sz="2000" kern="1200">
          <a:solidFill>
            <a:schemeClr val="tx1"/>
          </a:solidFill>
          <a:latin typeface="+mn-lt"/>
          <a:ea typeface="+mn-ea"/>
          <a:cs typeface="+mn-cs"/>
        </a:defRPr>
      </a:lvl3pPr>
      <a:lvl4pPr marL="1252507" indent="-269868" algn="l" defTabSz="914377" rtl="0" eaLnBrk="1" latinLnBrk="0" hangingPunct="1">
        <a:spcBef>
          <a:spcPct val="20000"/>
        </a:spcBef>
        <a:buClr>
          <a:schemeClr val="accent4"/>
        </a:buClr>
        <a:buSzPct val="130000"/>
        <a:buFont typeface="Arial"/>
        <a:buChar char="•"/>
        <a:defRPr sz="2000" kern="1200">
          <a:solidFill>
            <a:schemeClr val="tx1"/>
          </a:solidFill>
          <a:latin typeface="+mn-lt"/>
          <a:ea typeface="+mn-ea"/>
          <a:cs typeface="+mn-cs"/>
        </a:defRPr>
      </a:lvl4pPr>
      <a:lvl5pPr marL="1523962" indent="-271456" algn="l" defTabSz="914377" rtl="0" eaLnBrk="1" latinLnBrk="0" hangingPunct="1">
        <a:spcBef>
          <a:spcPct val="20000"/>
        </a:spcBef>
        <a:buClr>
          <a:schemeClr val="tx1">
            <a:lumMod val="65000"/>
            <a:lumOff val="35000"/>
          </a:schemeClr>
        </a:buClr>
        <a:buFont typeface="Arial" pitchFamily="34" charset="0"/>
        <a:buChar char="»"/>
        <a:defRPr sz="2000" i="1" kern="1200">
          <a:solidFill>
            <a:schemeClr val="tx1">
              <a:lumMod val="65000"/>
              <a:lumOff val="35000"/>
            </a:schemeClr>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82125D-8F5F-4C56-AB1F-733A053C0EDB}"/>
              </a:ext>
            </a:extLst>
          </p:cNvPr>
          <p:cNvSpPr>
            <a:spLocks noGrp="1"/>
          </p:cNvSpPr>
          <p:nvPr>
            <p:ph type="title"/>
          </p:nvPr>
        </p:nvSpPr>
        <p:spPr>
          <a:xfrm>
            <a:off x="1415481" y="333376"/>
            <a:ext cx="9936732" cy="863600"/>
          </a:xfrm>
          <a:prstGeom prst="rect">
            <a:avLst/>
          </a:prstGeom>
        </p:spPr>
        <p:txBody>
          <a:bodyPr vert="horz" lIns="0" tIns="36000" rIns="0" bIns="0" rtlCol="0" anchor="ctr" anchorCtr="0">
            <a:noAutofit/>
          </a:bodyPr>
          <a:lstStyle/>
          <a:p>
            <a:r>
              <a:rPr lang="fi-FI" noProof="0"/>
              <a:t>Muokkaa ots. perustyyl. napsautt.</a:t>
            </a:r>
            <a:endParaRPr lang="fi-FI" noProof="0" dirty="0"/>
          </a:p>
        </p:txBody>
      </p:sp>
      <p:sp>
        <p:nvSpPr>
          <p:cNvPr id="3" name="Text Placeholder 2">
            <a:extLst>
              <a:ext uri="{FF2B5EF4-FFF2-40B4-BE49-F238E27FC236}">
                <a16:creationId xmlns:a16="http://schemas.microsoft.com/office/drawing/2014/main" id="{8BC4627A-5A51-4B2A-A919-50A9404D39ED}"/>
              </a:ext>
            </a:extLst>
          </p:cNvPr>
          <p:cNvSpPr>
            <a:spLocks noGrp="1"/>
          </p:cNvSpPr>
          <p:nvPr>
            <p:ph type="body" idx="1"/>
          </p:nvPr>
        </p:nvSpPr>
        <p:spPr>
          <a:xfrm>
            <a:off x="1415480" y="1557339"/>
            <a:ext cx="9936733" cy="4608512"/>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a:extLst>
              <a:ext uri="{FF2B5EF4-FFF2-40B4-BE49-F238E27FC236}">
                <a16:creationId xmlns:a16="http://schemas.microsoft.com/office/drawing/2014/main" id="{92CFE518-1F63-4D9B-9C3F-C01CCB2B521B}"/>
              </a:ext>
            </a:extLst>
          </p:cNvPr>
          <p:cNvSpPr>
            <a:spLocks noGrp="1"/>
          </p:cNvSpPr>
          <p:nvPr>
            <p:ph type="dt" sz="half" idx="2"/>
          </p:nvPr>
        </p:nvSpPr>
        <p:spPr>
          <a:xfrm>
            <a:off x="1775520" y="6524625"/>
            <a:ext cx="1440755" cy="144735"/>
          </a:xfrm>
          <a:prstGeom prst="rect">
            <a:avLst/>
          </a:prstGeom>
        </p:spPr>
        <p:txBody>
          <a:bodyPr vert="horz" lIns="0" tIns="0" rIns="0" bIns="0" rtlCol="0" anchor="ctr" anchorCtr="0">
            <a:noAutofit/>
          </a:bodyPr>
          <a:lstStyle>
            <a:lvl1pPr algn="l">
              <a:defRPr sz="800">
                <a:solidFill>
                  <a:schemeClr val="tx1"/>
                </a:solidFill>
              </a:defRPr>
            </a:lvl1pPr>
          </a:lstStyle>
          <a:p>
            <a:fld id="{CE66F800-0B40-459C-9332-400211FD93F1}" type="datetime1">
              <a:rPr lang="fi-FI" noProof="0" smtClean="0"/>
              <a:t>19.8.2024</a:t>
            </a:fld>
            <a:endParaRPr lang="fi-FI" noProof="0" dirty="0"/>
          </a:p>
        </p:txBody>
      </p:sp>
      <p:sp>
        <p:nvSpPr>
          <p:cNvPr id="5" name="Footer Placeholder 4">
            <a:extLst>
              <a:ext uri="{FF2B5EF4-FFF2-40B4-BE49-F238E27FC236}">
                <a16:creationId xmlns:a16="http://schemas.microsoft.com/office/drawing/2014/main" id="{91AFE507-77C2-487C-8384-799A4176FE47}"/>
              </a:ext>
            </a:extLst>
          </p:cNvPr>
          <p:cNvSpPr>
            <a:spLocks noGrp="1"/>
          </p:cNvSpPr>
          <p:nvPr>
            <p:ph type="ftr" sz="quarter" idx="3"/>
          </p:nvPr>
        </p:nvSpPr>
        <p:spPr>
          <a:xfrm>
            <a:off x="3216275" y="6524625"/>
            <a:ext cx="8135938" cy="144736"/>
          </a:xfrm>
          <a:prstGeom prst="rect">
            <a:avLst/>
          </a:prstGeom>
        </p:spPr>
        <p:txBody>
          <a:bodyPr vert="horz" lIns="0" tIns="0" rIns="0" bIns="0" rtlCol="0" anchor="ctr" anchorCtr="0">
            <a:noAutofit/>
          </a:bodyPr>
          <a:lstStyle>
            <a:lvl1pPr algn="r">
              <a:defRPr sz="800">
                <a:solidFill>
                  <a:schemeClr val="tx1"/>
                </a:solidFill>
              </a:defRPr>
            </a:lvl1pPr>
          </a:lstStyle>
          <a:p>
            <a:r>
              <a:rPr lang="fi-FI" noProof="0"/>
              <a:t>Esityksen ja esittäjän nimi</a:t>
            </a:r>
            <a:endParaRPr lang="fi-FI" noProof="0" dirty="0"/>
          </a:p>
        </p:txBody>
      </p:sp>
      <p:sp>
        <p:nvSpPr>
          <p:cNvPr id="6" name="Slide Number Placeholder 5">
            <a:extLst>
              <a:ext uri="{FF2B5EF4-FFF2-40B4-BE49-F238E27FC236}">
                <a16:creationId xmlns:a16="http://schemas.microsoft.com/office/drawing/2014/main" id="{C0442D8A-EE62-49A3-9D94-4079AA665484}"/>
              </a:ext>
            </a:extLst>
          </p:cNvPr>
          <p:cNvSpPr>
            <a:spLocks noGrp="1"/>
          </p:cNvSpPr>
          <p:nvPr>
            <p:ph type="sldNum" sz="quarter" idx="4"/>
          </p:nvPr>
        </p:nvSpPr>
        <p:spPr>
          <a:xfrm>
            <a:off x="1417183" y="6524625"/>
            <a:ext cx="358337" cy="144735"/>
          </a:xfrm>
          <a:prstGeom prst="rect">
            <a:avLst/>
          </a:prstGeom>
        </p:spPr>
        <p:txBody>
          <a:bodyPr vert="horz" lIns="0" tIns="0" rIns="0" bIns="0" rtlCol="0" anchor="ctr" anchorCtr="0">
            <a:noAutofit/>
          </a:bodyPr>
          <a:lstStyle>
            <a:lvl1pPr algn="l">
              <a:defRPr sz="800">
                <a:solidFill>
                  <a:schemeClr val="tx1"/>
                </a:solidFill>
              </a:defRPr>
            </a:lvl1pPr>
          </a:lstStyle>
          <a:p>
            <a:fld id="{5DE7B5AE-1463-4A08-9B0E-AEB5B23D18B5}" type="slidenum">
              <a:rPr lang="fi-FI" noProof="0" smtClean="0"/>
              <a:pPr/>
              <a:t>‹#›</a:t>
            </a:fld>
            <a:endParaRPr lang="fi-FI" noProof="0" dirty="0"/>
          </a:p>
        </p:txBody>
      </p:sp>
      <p:sp>
        <p:nvSpPr>
          <p:cNvPr id="9" name="Freeform 6">
            <a:extLst>
              <a:ext uri="{C183D7F6-B498-43B3-948B-1728B52AA6E4}">
                <adec:decorative xmlns:adec="http://schemas.microsoft.com/office/drawing/2017/decorative" val="1"/>
              </a:ext>
            </a:extLst>
          </p:cNvPr>
          <p:cNvSpPr>
            <a:spLocks noChangeAspect="1" noEditPoints="1"/>
          </p:cNvSpPr>
          <p:nvPr userDrawn="1"/>
        </p:nvSpPr>
        <p:spPr bwMode="auto">
          <a:xfrm>
            <a:off x="334963" y="333375"/>
            <a:ext cx="865373" cy="864000"/>
          </a:xfrm>
          <a:custGeom>
            <a:avLst/>
            <a:gdLst>
              <a:gd name="T0" fmla="*/ 2081 w 2520"/>
              <a:gd name="T1" fmla="*/ 904 h 2516"/>
              <a:gd name="T2" fmla="*/ 1861 w 2520"/>
              <a:gd name="T3" fmla="*/ 904 h 2516"/>
              <a:gd name="T4" fmla="*/ 1338 w 2520"/>
              <a:gd name="T5" fmla="*/ 904 h 2516"/>
              <a:gd name="T6" fmla="*/ 1338 w 2520"/>
              <a:gd name="T7" fmla="*/ 1165 h 2516"/>
              <a:gd name="T8" fmla="*/ 1563 w 2520"/>
              <a:gd name="T9" fmla="*/ 1165 h 2516"/>
              <a:gd name="T10" fmla="*/ 1563 w 2520"/>
              <a:gd name="T11" fmla="*/ 1708 h 2516"/>
              <a:gd name="T12" fmla="*/ 1877 w 2520"/>
              <a:gd name="T13" fmla="*/ 1708 h 2516"/>
              <a:gd name="T14" fmla="*/ 1877 w 2520"/>
              <a:gd name="T15" fmla="*/ 1165 h 2516"/>
              <a:gd name="T16" fmla="*/ 2123 w 2520"/>
              <a:gd name="T17" fmla="*/ 1165 h 2516"/>
              <a:gd name="T18" fmla="*/ 2147 w 2520"/>
              <a:gd name="T19" fmla="*/ 1165 h 2516"/>
              <a:gd name="T20" fmla="*/ 2081 w 2520"/>
              <a:gd name="T21" fmla="*/ 904 h 2516"/>
              <a:gd name="T22" fmla="*/ 1277 w 2520"/>
              <a:gd name="T23" fmla="*/ 904 h 2516"/>
              <a:gd name="T24" fmla="*/ 950 w 2520"/>
              <a:gd name="T25" fmla="*/ 904 h 2516"/>
              <a:gd name="T26" fmla="*/ 755 w 2520"/>
              <a:gd name="T27" fmla="*/ 1152 h 2516"/>
              <a:gd name="T28" fmla="*/ 755 w 2520"/>
              <a:gd name="T29" fmla="*/ 694 h 2516"/>
              <a:gd name="T30" fmla="*/ 436 w 2520"/>
              <a:gd name="T31" fmla="*/ 878 h 2516"/>
              <a:gd name="T32" fmla="*/ 436 w 2520"/>
              <a:gd name="T33" fmla="*/ 1120 h 2516"/>
              <a:gd name="T34" fmla="*/ 436 w 2520"/>
              <a:gd name="T35" fmla="*/ 1708 h 2516"/>
              <a:gd name="T36" fmla="*/ 763 w 2520"/>
              <a:gd name="T37" fmla="*/ 1708 h 2516"/>
              <a:gd name="T38" fmla="*/ 763 w 2520"/>
              <a:gd name="T39" fmla="*/ 1429 h 2516"/>
              <a:gd name="T40" fmla="*/ 950 w 2520"/>
              <a:gd name="T41" fmla="*/ 1708 h 2516"/>
              <a:gd name="T42" fmla="*/ 1317 w 2520"/>
              <a:gd name="T43" fmla="*/ 1708 h 2516"/>
              <a:gd name="T44" fmla="*/ 1017 w 2520"/>
              <a:gd name="T45" fmla="*/ 1243 h 2516"/>
              <a:gd name="T46" fmla="*/ 1277 w 2520"/>
              <a:gd name="T47" fmla="*/ 904 h 2516"/>
              <a:gd name="T48" fmla="*/ 0 w 2520"/>
              <a:gd name="T49" fmla="*/ 2516 h 2516"/>
              <a:gd name="T50" fmla="*/ 630 w 2520"/>
              <a:gd name="T51" fmla="*/ 2516 h 2516"/>
              <a:gd name="T52" fmla="*/ 1260 w 2520"/>
              <a:gd name="T53" fmla="*/ 2516 h 2516"/>
              <a:gd name="T54" fmla="*/ 1890 w 2520"/>
              <a:gd name="T55" fmla="*/ 2516 h 2516"/>
              <a:gd name="T56" fmla="*/ 2520 w 2520"/>
              <a:gd name="T57" fmla="*/ 2516 h 2516"/>
              <a:gd name="T58" fmla="*/ 2520 w 2520"/>
              <a:gd name="T59" fmla="*/ 1887 h 2516"/>
              <a:gd name="T60" fmla="*/ 2520 w 2520"/>
              <a:gd name="T61" fmla="*/ 1258 h 2516"/>
              <a:gd name="T62" fmla="*/ 2520 w 2520"/>
              <a:gd name="T63" fmla="*/ 629 h 2516"/>
              <a:gd name="T64" fmla="*/ 2520 w 2520"/>
              <a:gd name="T65" fmla="*/ 0 h 2516"/>
              <a:gd name="T66" fmla="*/ 1890 w 2520"/>
              <a:gd name="T67" fmla="*/ 0 h 2516"/>
              <a:gd name="T68" fmla="*/ 1260 w 2520"/>
              <a:gd name="T69" fmla="*/ 0 h 2516"/>
              <a:gd name="T70" fmla="*/ 630 w 2520"/>
              <a:gd name="T71" fmla="*/ 0 h 2516"/>
              <a:gd name="T72" fmla="*/ 0 w 2520"/>
              <a:gd name="T73" fmla="*/ 0 h 2516"/>
              <a:gd name="T74" fmla="*/ 0 w 2520"/>
              <a:gd name="T75" fmla="*/ 629 h 2516"/>
              <a:gd name="T76" fmla="*/ 0 w 2520"/>
              <a:gd name="T77" fmla="*/ 1258 h 2516"/>
              <a:gd name="T78" fmla="*/ 0 w 2520"/>
              <a:gd name="T79" fmla="*/ 1887 h 2516"/>
              <a:gd name="T80" fmla="*/ 0 w 2520"/>
              <a:gd name="T81" fmla="*/ 2516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0" h="2516">
                <a:moveTo>
                  <a:pt x="2081" y="904"/>
                </a:moveTo>
                <a:lnTo>
                  <a:pt x="1861" y="904"/>
                </a:lnTo>
                <a:lnTo>
                  <a:pt x="1338" y="904"/>
                </a:lnTo>
                <a:lnTo>
                  <a:pt x="1338" y="1165"/>
                </a:lnTo>
                <a:lnTo>
                  <a:pt x="1563" y="1165"/>
                </a:lnTo>
                <a:lnTo>
                  <a:pt x="1563" y="1708"/>
                </a:lnTo>
                <a:lnTo>
                  <a:pt x="1877" y="1708"/>
                </a:lnTo>
                <a:lnTo>
                  <a:pt x="1877" y="1165"/>
                </a:lnTo>
                <a:lnTo>
                  <a:pt x="2123" y="1165"/>
                </a:lnTo>
                <a:lnTo>
                  <a:pt x="2147" y="1165"/>
                </a:lnTo>
                <a:lnTo>
                  <a:pt x="2081" y="904"/>
                </a:lnTo>
                <a:close/>
                <a:moveTo>
                  <a:pt x="1277" y="904"/>
                </a:moveTo>
                <a:lnTo>
                  <a:pt x="950" y="904"/>
                </a:lnTo>
                <a:lnTo>
                  <a:pt x="755" y="1152"/>
                </a:lnTo>
                <a:lnTo>
                  <a:pt x="755" y="694"/>
                </a:lnTo>
                <a:lnTo>
                  <a:pt x="436" y="878"/>
                </a:lnTo>
                <a:lnTo>
                  <a:pt x="436" y="1120"/>
                </a:lnTo>
                <a:lnTo>
                  <a:pt x="436" y="1708"/>
                </a:lnTo>
                <a:lnTo>
                  <a:pt x="763" y="1708"/>
                </a:lnTo>
                <a:lnTo>
                  <a:pt x="763" y="1429"/>
                </a:lnTo>
                <a:lnTo>
                  <a:pt x="950" y="1708"/>
                </a:lnTo>
                <a:lnTo>
                  <a:pt x="1317" y="1708"/>
                </a:lnTo>
                <a:lnTo>
                  <a:pt x="1017" y="1243"/>
                </a:lnTo>
                <a:lnTo>
                  <a:pt x="1277" y="904"/>
                </a:lnTo>
                <a:close/>
                <a:moveTo>
                  <a:pt x="0" y="2516"/>
                </a:moveTo>
                <a:lnTo>
                  <a:pt x="630" y="2516"/>
                </a:lnTo>
                <a:lnTo>
                  <a:pt x="1260" y="2516"/>
                </a:lnTo>
                <a:lnTo>
                  <a:pt x="1890" y="2516"/>
                </a:lnTo>
                <a:lnTo>
                  <a:pt x="2520" y="2516"/>
                </a:lnTo>
                <a:lnTo>
                  <a:pt x="2520" y="1887"/>
                </a:lnTo>
                <a:lnTo>
                  <a:pt x="2520" y="1258"/>
                </a:lnTo>
                <a:lnTo>
                  <a:pt x="2520" y="629"/>
                </a:lnTo>
                <a:lnTo>
                  <a:pt x="2520" y="0"/>
                </a:lnTo>
                <a:lnTo>
                  <a:pt x="1890" y="0"/>
                </a:lnTo>
                <a:lnTo>
                  <a:pt x="1260" y="0"/>
                </a:lnTo>
                <a:lnTo>
                  <a:pt x="630" y="0"/>
                </a:lnTo>
                <a:lnTo>
                  <a:pt x="0" y="0"/>
                </a:lnTo>
                <a:lnTo>
                  <a:pt x="0" y="629"/>
                </a:lnTo>
                <a:lnTo>
                  <a:pt x="0" y="1258"/>
                </a:lnTo>
                <a:lnTo>
                  <a:pt x="0" y="1887"/>
                </a:lnTo>
                <a:lnTo>
                  <a:pt x="0" y="25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8" name="(c)" hidden="1">
            <a:extLst>
              <a:ext uri="{FF2B5EF4-FFF2-40B4-BE49-F238E27FC236}">
                <a16:creationId xmlns:a16="http://schemas.microsoft.com/office/drawing/2014/main" id="{3EDA6962-E01C-4E2C-93AC-22ADD06E9F55}"/>
              </a:ext>
            </a:extLst>
          </p:cNvPr>
          <p:cNvSpPr txBox="1"/>
          <p:nvPr userDrawn="1"/>
        </p:nvSpPr>
        <p:spPr>
          <a:xfrm>
            <a:off x="12031402" y="6891795"/>
            <a:ext cx="153888"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KT</a:t>
            </a:r>
            <a:endParaRPr lang="en-GB" sz="200" dirty="0" err="1">
              <a:solidFill>
                <a:schemeClr val="bg1"/>
              </a:solidFill>
              <a:latin typeface="+mn-lt"/>
            </a:endParaRPr>
          </a:p>
        </p:txBody>
      </p:sp>
      <p:pic>
        <p:nvPicPr>
          <p:cNvPr id="10" name="(logo)" descr="Z:\GRW (grow)\logot\copyright_grow.png" hidden="1">
            <a:extLst>
              <a:ext uri="{FF2B5EF4-FFF2-40B4-BE49-F238E27FC236}">
                <a16:creationId xmlns:a16="http://schemas.microsoft.com/office/drawing/2014/main" id="{1925F116-3EC2-4A3C-A74A-A23220064483}"/>
              </a:ext>
            </a:extLst>
          </p:cNvPr>
          <p:cNvPicPr>
            <a:picLocks noChangeAspect="1" noChangeArrowheads="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11856640" y="0"/>
            <a:ext cx="335360" cy="6858000"/>
            <a:chOff x="11856640" y="0"/>
            <a:chExt cx="335360" cy="6858000"/>
          </a:xfrm>
        </p:grpSpPr>
        <p:sp>
          <p:nvSpPr>
            <p:cNvPr id="12" name="Rectangle 11"/>
            <p:cNvSpPr/>
            <p:nvPr userDrawn="1"/>
          </p:nvSpPr>
          <p:spPr>
            <a:xfrm flipH="1">
              <a:off x="11856640" y="0"/>
              <a:ext cx="33536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Freeform 11"/>
            <p:cNvSpPr>
              <a:spLocks noEditPoints="1"/>
            </p:cNvSpPr>
            <p:nvPr userDrawn="1"/>
          </p:nvSpPr>
          <p:spPr bwMode="auto">
            <a:xfrm>
              <a:off x="11857038" y="0"/>
              <a:ext cx="334962" cy="6858000"/>
            </a:xfrm>
            <a:custGeom>
              <a:avLst/>
              <a:gdLst>
                <a:gd name="T0" fmla="*/ 0 w 211"/>
                <a:gd name="T1" fmla="*/ 3835 h 4320"/>
                <a:gd name="T2" fmla="*/ 211 w 211"/>
                <a:gd name="T3" fmla="*/ 3873 h 4320"/>
                <a:gd name="T4" fmla="*/ 211 w 211"/>
                <a:gd name="T5" fmla="*/ 3837 h 4320"/>
                <a:gd name="T6" fmla="*/ 0 w 211"/>
                <a:gd name="T7" fmla="*/ 4121 h 4320"/>
                <a:gd name="T8" fmla="*/ 211 w 211"/>
                <a:gd name="T9" fmla="*/ 4000 h 4320"/>
                <a:gd name="T10" fmla="*/ 211 w 211"/>
                <a:gd name="T11" fmla="*/ 4125 h 4320"/>
                <a:gd name="T12" fmla="*/ 27 w 211"/>
                <a:gd name="T13" fmla="*/ 4320 h 4320"/>
                <a:gd name="T14" fmla="*/ 27 w 211"/>
                <a:gd name="T15" fmla="*/ 4320 h 4320"/>
                <a:gd name="T16" fmla="*/ 91 w 211"/>
                <a:gd name="T17" fmla="*/ 4320 h 4320"/>
                <a:gd name="T18" fmla="*/ 211 w 211"/>
                <a:gd name="T19" fmla="*/ 3215 h 4320"/>
                <a:gd name="T20" fmla="*/ 0 w 211"/>
                <a:gd name="T21" fmla="*/ 3335 h 4320"/>
                <a:gd name="T22" fmla="*/ 211 w 211"/>
                <a:gd name="T23" fmla="*/ 3376 h 4320"/>
                <a:gd name="T24" fmla="*/ 0 w 211"/>
                <a:gd name="T25" fmla="*/ 3587 h 4320"/>
                <a:gd name="T26" fmla="*/ 0 w 211"/>
                <a:gd name="T27" fmla="*/ 3621 h 4320"/>
                <a:gd name="T28" fmla="*/ 211 w 211"/>
                <a:gd name="T29" fmla="*/ 3589 h 4320"/>
                <a:gd name="T30" fmla="*/ 0 w 211"/>
                <a:gd name="T31" fmla="*/ 3712 h 4320"/>
                <a:gd name="T32" fmla="*/ 211 w 211"/>
                <a:gd name="T33" fmla="*/ 3124 h 4320"/>
                <a:gd name="T34" fmla="*/ 0 w 211"/>
                <a:gd name="T35" fmla="*/ 2584 h 4320"/>
                <a:gd name="T36" fmla="*/ 0 w 211"/>
                <a:gd name="T37" fmla="*/ 2617 h 4320"/>
                <a:gd name="T38" fmla="*/ 211 w 211"/>
                <a:gd name="T39" fmla="*/ 2586 h 4320"/>
                <a:gd name="T40" fmla="*/ 0 w 211"/>
                <a:gd name="T41" fmla="*/ 2708 h 4320"/>
                <a:gd name="T42" fmla="*/ 211 w 211"/>
                <a:gd name="T43" fmla="*/ 2747 h 4320"/>
                <a:gd name="T44" fmla="*/ 0 w 211"/>
                <a:gd name="T45" fmla="*/ 2958 h 4320"/>
                <a:gd name="T46" fmla="*/ 0 w 211"/>
                <a:gd name="T47" fmla="*/ 2994 h 4320"/>
                <a:gd name="T48" fmla="*/ 211 w 211"/>
                <a:gd name="T49" fmla="*/ 2963 h 4320"/>
                <a:gd name="T50" fmla="*/ 0 w 211"/>
                <a:gd name="T51" fmla="*/ 3085 h 4320"/>
                <a:gd name="T52" fmla="*/ 211 w 211"/>
                <a:gd name="T53" fmla="*/ 1241 h 4320"/>
                <a:gd name="T54" fmla="*/ 0 w 211"/>
                <a:gd name="T55" fmla="*/ 1578 h 4320"/>
                <a:gd name="T56" fmla="*/ 0 w 211"/>
                <a:gd name="T57" fmla="*/ 1614 h 4320"/>
                <a:gd name="T58" fmla="*/ 211 w 211"/>
                <a:gd name="T59" fmla="*/ 1582 h 4320"/>
                <a:gd name="T60" fmla="*/ 0 w 211"/>
                <a:gd name="T61" fmla="*/ 1705 h 4320"/>
                <a:gd name="T62" fmla="*/ 211 w 211"/>
                <a:gd name="T63" fmla="*/ 1743 h 4320"/>
                <a:gd name="T64" fmla="*/ 0 w 211"/>
                <a:gd name="T65" fmla="*/ 1955 h 4320"/>
                <a:gd name="T66" fmla="*/ 0 w 211"/>
                <a:gd name="T67" fmla="*/ 1991 h 4320"/>
                <a:gd name="T68" fmla="*/ 211 w 211"/>
                <a:gd name="T69" fmla="*/ 1959 h 4320"/>
                <a:gd name="T70" fmla="*/ 0 w 211"/>
                <a:gd name="T71" fmla="*/ 2080 h 4320"/>
                <a:gd name="T72" fmla="*/ 211 w 211"/>
                <a:gd name="T73" fmla="*/ 2120 h 4320"/>
                <a:gd name="T74" fmla="*/ 0 w 211"/>
                <a:gd name="T75" fmla="*/ 2332 h 4320"/>
                <a:gd name="T76" fmla="*/ 0 w 211"/>
                <a:gd name="T77" fmla="*/ 2368 h 4320"/>
                <a:gd name="T78" fmla="*/ 211 w 211"/>
                <a:gd name="T79" fmla="*/ 2336 h 4320"/>
                <a:gd name="T80" fmla="*/ 0 w 211"/>
                <a:gd name="T81" fmla="*/ 2456 h 4320"/>
                <a:gd name="T82" fmla="*/ 211 w 211"/>
                <a:gd name="T83" fmla="*/ 1368 h 4320"/>
                <a:gd name="T84" fmla="*/ 0 w 211"/>
                <a:gd name="T85" fmla="*/ 1205 h 4320"/>
                <a:gd name="T86" fmla="*/ 0 w 211"/>
                <a:gd name="T87" fmla="*/ 1241 h 4320"/>
                <a:gd name="T88" fmla="*/ 133 w 211"/>
                <a:gd name="T89" fmla="*/ 0 h 4320"/>
                <a:gd name="T90" fmla="*/ 0 w 211"/>
                <a:gd name="T91" fmla="*/ 76 h 4320"/>
                <a:gd name="T92" fmla="*/ 211 w 211"/>
                <a:gd name="T93" fmla="*/ 114 h 4320"/>
                <a:gd name="T94" fmla="*/ 0 w 211"/>
                <a:gd name="T95" fmla="*/ 326 h 4320"/>
                <a:gd name="T96" fmla="*/ 0 w 211"/>
                <a:gd name="T97" fmla="*/ 362 h 4320"/>
                <a:gd name="T98" fmla="*/ 211 w 211"/>
                <a:gd name="T99" fmla="*/ 330 h 4320"/>
                <a:gd name="T100" fmla="*/ 0 w 211"/>
                <a:gd name="T101" fmla="*/ 453 h 4320"/>
                <a:gd name="T102" fmla="*/ 211 w 211"/>
                <a:gd name="T103" fmla="*/ 491 h 4320"/>
                <a:gd name="T104" fmla="*/ 0 w 211"/>
                <a:gd name="T105" fmla="*/ 703 h 4320"/>
                <a:gd name="T106" fmla="*/ 0 w 211"/>
                <a:gd name="T107" fmla="*/ 739 h 4320"/>
                <a:gd name="T108" fmla="*/ 211 w 211"/>
                <a:gd name="T109" fmla="*/ 707 h 4320"/>
                <a:gd name="T110" fmla="*/ 0 w 211"/>
                <a:gd name="T111" fmla="*/ 828 h 4320"/>
                <a:gd name="T112" fmla="*/ 211 w 211"/>
                <a:gd name="T113" fmla="*/ 868 h 4320"/>
                <a:gd name="T114" fmla="*/ 0 w 211"/>
                <a:gd name="T115" fmla="*/ 1080 h 4320"/>
                <a:gd name="T116" fmla="*/ 0 w 211"/>
                <a:gd name="T117" fmla="*/ 111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1" h="4320">
                  <a:moveTo>
                    <a:pt x="211" y="3748"/>
                  </a:moveTo>
                  <a:lnTo>
                    <a:pt x="0" y="3871"/>
                  </a:lnTo>
                  <a:lnTo>
                    <a:pt x="0" y="3835"/>
                  </a:lnTo>
                  <a:lnTo>
                    <a:pt x="211" y="3712"/>
                  </a:lnTo>
                  <a:lnTo>
                    <a:pt x="211" y="3748"/>
                  </a:lnTo>
                  <a:close/>
                  <a:moveTo>
                    <a:pt x="211" y="3873"/>
                  </a:moveTo>
                  <a:lnTo>
                    <a:pt x="0" y="3996"/>
                  </a:lnTo>
                  <a:lnTo>
                    <a:pt x="0" y="3960"/>
                  </a:lnTo>
                  <a:lnTo>
                    <a:pt x="211" y="3837"/>
                  </a:lnTo>
                  <a:lnTo>
                    <a:pt x="211" y="3873"/>
                  </a:lnTo>
                  <a:close/>
                  <a:moveTo>
                    <a:pt x="211" y="4000"/>
                  </a:moveTo>
                  <a:lnTo>
                    <a:pt x="0" y="4121"/>
                  </a:lnTo>
                  <a:lnTo>
                    <a:pt x="0" y="4085"/>
                  </a:lnTo>
                  <a:lnTo>
                    <a:pt x="211" y="3964"/>
                  </a:lnTo>
                  <a:lnTo>
                    <a:pt x="211" y="4000"/>
                  </a:lnTo>
                  <a:close/>
                  <a:moveTo>
                    <a:pt x="0" y="4210"/>
                  </a:moveTo>
                  <a:lnTo>
                    <a:pt x="211" y="4089"/>
                  </a:lnTo>
                  <a:lnTo>
                    <a:pt x="211" y="4125"/>
                  </a:lnTo>
                  <a:lnTo>
                    <a:pt x="0" y="4246"/>
                  </a:lnTo>
                  <a:lnTo>
                    <a:pt x="0" y="4210"/>
                  </a:lnTo>
                  <a:close/>
                  <a:moveTo>
                    <a:pt x="27" y="4320"/>
                  </a:moveTo>
                  <a:lnTo>
                    <a:pt x="91" y="4320"/>
                  </a:lnTo>
                  <a:lnTo>
                    <a:pt x="30" y="4320"/>
                  </a:lnTo>
                  <a:lnTo>
                    <a:pt x="27" y="4320"/>
                  </a:lnTo>
                  <a:lnTo>
                    <a:pt x="211" y="4214"/>
                  </a:lnTo>
                  <a:lnTo>
                    <a:pt x="211" y="4250"/>
                  </a:lnTo>
                  <a:lnTo>
                    <a:pt x="91" y="4320"/>
                  </a:lnTo>
                  <a:lnTo>
                    <a:pt x="27" y="4320"/>
                  </a:lnTo>
                  <a:close/>
                  <a:moveTo>
                    <a:pt x="0" y="3335"/>
                  </a:moveTo>
                  <a:lnTo>
                    <a:pt x="211" y="3215"/>
                  </a:lnTo>
                  <a:lnTo>
                    <a:pt x="211" y="3248"/>
                  </a:lnTo>
                  <a:lnTo>
                    <a:pt x="0" y="3371"/>
                  </a:lnTo>
                  <a:lnTo>
                    <a:pt x="0" y="3335"/>
                  </a:lnTo>
                  <a:close/>
                  <a:moveTo>
                    <a:pt x="0" y="3460"/>
                  </a:moveTo>
                  <a:lnTo>
                    <a:pt x="211" y="3340"/>
                  </a:lnTo>
                  <a:lnTo>
                    <a:pt x="211" y="3376"/>
                  </a:lnTo>
                  <a:lnTo>
                    <a:pt x="0" y="3496"/>
                  </a:lnTo>
                  <a:lnTo>
                    <a:pt x="0" y="3460"/>
                  </a:lnTo>
                  <a:close/>
                  <a:moveTo>
                    <a:pt x="0" y="3587"/>
                  </a:moveTo>
                  <a:lnTo>
                    <a:pt x="211" y="3464"/>
                  </a:lnTo>
                  <a:lnTo>
                    <a:pt x="211" y="3500"/>
                  </a:lnTo>
                  <a:lnTo>
                    <a:pt x="0" y="3621"/>
                  </a:lnTo>
                  <a:lnTo>
                    <a:pt x="0" y="3587"/>
                  </a:lnTo>
                  <a:close/>
                  <a:moveTo>
                    <a:pt x="0" y="3712"/>
                  </a:moveTo>
                  <a:lnTo>
                    <a:pt x="211" y="3589"/>
                  </a:lnTo>
                  <a:lnTo>
                    <a:pt x="211" y="3625"/>
                  </a:lnTo>
                  <a:lnTo>
                    <a:pt x="0" y="3748"/>
                  </a:lnTo>
                  <a:lnTo>
                    <a:pt x="0" y="3712"/>
                  </a:lnTo>
                  <a:close/>
                  <a:moveTo>
                    <a:pt x="0" y="3210"/>
                  </a:moveTo>
                  <a:lnTo>
                    <a:pt x="211" y="3088"/>
                  </a:lnTo>
                  <a:lnTo>
                    <a:pt x="211" y="3124"/>
                  </a:lnTo>
                  <a:lnTo>
                    <a:pt x="0" y="3246"/>
                  </a:lnTo>
                  <a:lnTo>
                    <a:pt x="0" y="3210"/>
                  </a:lnTo>
                  <a:close/>
                  <a:moveTo>
                    <a:pt x="0" y="2584"/>
                  </a:moveTo>
                  <a:lnTo>
                    <a:pt x="211" y="2461"/>
                  </a:lnTo>
                  <a:lnTo>
                    <a:pt x="211" y="2497"/>
                  </a:lnTo>
                  <a:lnTo>
                    <a:pt x="0" y="2617"/>
                  </a:lnTo>
                  <a:lnTo>
                    <a:pt x="0" y="2584"/>
                  </a:lnTo>
                  <a:close/>
                  <a:moveTo>
                    <a:pt x="0" y="2708"/>
                  </a:moveTo>
                  <a:lnTo>
                    <a:pt x="211" y="2586"/>
                  </a:lnTo>
                  <a:lnTo>
                    <a:pt x="211" y="2622"/>
                  </a:lnTo>
                  <a:lnTo>
                    <a:pt x="0" y="2744"/>
                  </a:lnTo>
                  <a:lnTo>
                    <a:pt x="0" y="2708"/>
                  </a:lnTo>
                  <a:close/>
                  <a:moveTo>
                    <a:pt x="0" y="2833"/>
                  </a:moveTo>
                  <a:lnTo>
                    <a:pt x="211" y="2713"/>
                  </a:lnTo>
                  <a:lnTo>
                    <a:pt x="211" y="2747"/>
                  </a:lnTo>
                  <a:lnTo>
                    <a:pt x="0" y="2869"/>
                  </a:lnTo>
                  <a:lnTo>
                    <a:pt x="0" y="2833"/>
                  </a:lnTo>
                  <a:close/>
                  <a:moveTo>
                    <a:pt x="0" y="2958"/>
                  </a:moveTo>
                  <a:lnTo>
                    <a:pt x="211" y="2838"/>
                  </a:lnTo>
                  <a:lnTo>
                    <a:pt x="211" y="2874"/>
                  </a:lnTo>
                  <a:lnTo>
                    <a:pt x="0" y="2994"/>
                  </a:lnTo>
                  <a:lnTo>
                    <a:pt x="0" y="2958"/>
                  </a:lnTo>
                  <a:close/>
                  <a:moveTo>
                    <a:pt x="0" y="3085"/>
                  </a:moveTo>
                  <a:lnTo>
                    <a:pt x="211" y="2963"/>
                  </a:lnTo>
                  <a:lnTo>
                    <a:pt x="211" y="2999"/>
                  </a:lnTo>
                  <a:lnTo>
                    <a:pt x="0" y="3119"/>
                  </a:lnTo>
                  <a:lnTo>
                    <a:pt x="0" y="3085"/>
                  </a:lnTo>
                  <a:close/>
                  <a:moveTo>
                    <a:pt x="0" y="1328"/>
                  </a:moveTo>
                  <a:lnTo>
                    <a:pt x="211" y="1205"/>
                  </a:lnTo>
                  <a:lnTo>
                    <a:pt x="211" y="1241"/>
                  </a:lnTo>
                  <a:lnTo>
                    <a:pt x="0" y="1364"/>
                  </a:lnTo>
                  <a:lnTo>
                    <a:pt x="0" y="1328"/>
                  </a:lnTo>
                  <a:close/>
                  <a:moveTo>
                    <a:pt x="0" y="1578"/>
                  </a:moveTo>
                  <a:lnTo>
                    <a:pt x="211" y="1457"/>
                  </a:lnTo>
                  <a:lnTo>
                    <a:pt x="211" y="1493"/>
                  </a:lnTo>
                  <a:lnTo>
                    <a:pt x="0" y="1614"/>
                  </a:lnTo>
                  <a:lnTo>
                    <a:pt x="0" y="1578"/>
                  </a:lnTo>
                  <a:close/>
                  <a:moveTo>
                    <a:pt x="0" y="1705"/>
                  </a:moveTo>
                  <a:lnTo>
                    <a:pt x="211" y="1582"/>
                  </a:lnTo>
                  <a:lnTo>
                    <a:pt x="211" y="1618"/>
                  </a:lnTo>
                  <a:lnTo>
                    <a:pt x="0" y="1741"/>
                  </a:lnTo>
                  <a:lnTo>
                    <a:pt x="0" y="1705"/>
                  </a:lnTo>
                  <a:close/>
                  <a:moveTo>
                    <a:pt x="0" y="1830"/>
                  </a:moveTo>
                  <a:lnTo>
                    <a:pt x="211" y="1707"/>
                  </a:lnTo>
                  <a:lnTo>
                    <a:pt x="211" y="1743"/>
                  </a:lnTo>
                  <a:lnTo>
                    <a:pt x="0" y="1866"/>
                  </a:lnTo>
                  <a:lnTo>
                    <a:pt x="0" y="1830"/>
                  </a:lnTo>
                  <a:close/>
                  <a:moveTo>
                    <a:pt x="0" y="1955"/>
                  </a:moveTo>
                  <a:lnTo>
                    <a:pt x="211" y="1834"/>
                  </a:lnTo>
                  <a:lnTo>
                    <a:pt x="211" y="1870"/>
                  </a:lnTo>
                  <a:lnTo>
                    <a:pt x="0" y="1991"/>
                  </a:lnTo>
                  <a:lnTo>
                    <a:pt x="0" y="1955"/>
                  </a:lnTo>
                  <a:close/>
                  <a:moveTo>
                    <a:pt x="0" y="2080"/>
                  </a:moveTo>
                  <a:lnTo>
                    <a:pt x="211" y="1959"/>
                  </a:lnTo>
                  <a:lnTo>
                    <a:pt x="211" y="1995"/>
                  </a:lnTo>
                  <a:lnTo>
                    <a:pt x="0" y="2116"/>
                  </a:lnTo>
                  <a:lnTo>
                    <a:pt x="0" y="2080"/>
                  </a:lnTo>
                  <a:close/>
                  <a:moveTo>
                    <a:pt x="0" y="2207"/>
                  </a:moveTo>
                  <a:lnTo>
                    <a:pt x="211" y="2084"/>
                  </a:lnTo>
                  <a:lnTo>
                    <a:pt x="211" y="2120"/>
                  </a:lnTo>
                  <a:lnTo>
                    <a:pt x="0" y="2243"/>
                  </a:lnTo>
                  <a:lnTo>
                    <a:pt x="0" y="2207"/>
                  </a:lnTo>
                  <a:close/>
                  <a:moveTo>
                    <a:pt x="0" y="2332"/>
                  </a:moveTo>
                  <a:lnTo>
                    <a:pt x="211" y="2209"/>
                  </a:lnTo>
                  <a:lnTo>
                    <a:pt x="211" y="2245"/>
                  </a:lnTo>
                  <a:lnTo>
                    <a:pt x="0" y="2368"/>
                  </a:lnTo>
                  <a:lnTo>
                    <a:pt x="0" y="2332"/>
                  </a:lnTo>
                  <a:close/>
                  <a:moveTo>
                    <a:pt x="0" y="2456"/>
                  </a:moveTo>
                  <a:lnTo>
                    <a:pt x="211" y="2336"/>
                  </a:lnTo>
                  <a:lnTo>
                    <a:pt x="211" y="2372"/>
                  </a:lnTo>
                  <a:lnTo>
                    <a:pt x="0" y="2492"/>
                  </a:lnTo>
                  <a:lnTo>
                    <a:pt x="0" y="2456"/>
                  </a:lnTo>
                  <a:close/>
                  <a:moveTo>
                    <a:pt x="0" y="1453"/>
                  </a:moveTo>
                  <a:lnTo>
                    <a:pt x="211" y="1332"/>
                  </a:lnTo>
                  <a:lnTo>
                    <a:pt x="211" y="1368"/>
                  </a:lnTo>
                  <a:lnTo>
                    <a:pt x="0" y="1489"/>
                  </a:lnTo>
                  <a:lnTo>
                    <a:pt x="0" y="1453"/>
                  </a:lnTo>
                  <a:close/>
                  <a:moveTo>
                    <a:pt x="0" y="1205"/>
                  </a:moveTo>
                  <a:lnTo>
                    <a:pt x="211" y="1084"/>
                  </a:lnTo>
                  <a:lnTo>
                    <a:pt x="211" y="1118"/>
                  </a:lnTo>
                  <a:lnTo>
                    <a:pt x="0" y="1241"/>
                  </a:lnTo>
                  <a:lnTo>
                    <a:pt x="0" y="1205"/>
                  </a:lnTo>
                  <a:close/>
                  <a:moveTo>
                    <a:pt x="0" y="76"/>
                  </a:moveTo>
                  <a:lnTo>
                    <a:pt x="133" y="0"/>
                  </a:lnTo>
                  <a:lnTo>
                    <a:pt x="195" y="0"/>
                  </a:lnTo>
                  <a:lnTo>
                    <a:pt x="0" y="112"/>
                  </a:lnTo>
                  <a:lnTo>
                    <a:pt x="0" y="76"/>
                  </a:lnTo>
                  <a:close/>
                  <a:moveTo>
                    <a:pt x="0" y="201"/>
                  </a:moveTo>
                  <a:lnTo>
                    <a:pt x="211" y="80"/>
                  </a:lnTo>
                  <a:lnTo>
                    <a:pt x="211" y="114"/>
                  </a:lnTo>
                  <a:lnTo>
                    <a:pt x="0" y="237"/>
                  </a:lnTo>
                  <a:lnTo>
                    <a:pt x="0" y="201"/>
                  </a:lnTo>
                  <a:close/>
                  <a:moveTo>
                    <a:pt x="0" y="326"/>
                  </a:moveTo>
                  <a:lnTo>
                    <a:pt x="211" y="205"/>
                  </a:lnTo>
                  <a:lnTo>
                    <a:pt x="211" y="241"/>
                  </a:lnTo>
                  <a:lnTo>
                    <a:pt x="0" y="362"/>
                  </a:lnTo>
                  <a:lnTo>
                    <a:pt x="0" y="326"/>
                  </a:lnTo>
                  <a:close/>
                  <a:moveTo>
                    <a:pt x="0" y="453"/>
                  </a:moveTo>
                  <a:lnTo>
                    <a:pt x="211" y="330"/>
                  </a:lnTo>
                  <a:lnTo>
                    <a:pt x="211" y="366"/>
                  </a:lnTo>
                  <a:lnTo>
                    <a:pt x="0" y="487"/>
                  </a:lnTo>
                  <a:lnTo>
                    <a:pt x="0" y="453"/>
                  </a:lnTo>
                  <a:close/>
                  <a:moveTo>
                    <a:pt x="0" y="578"/>
                  </a:moveTo>
                  <a:lnTo>
                    <a:pt x="211" y="455"/>
                  </a:lnTo>
                  <a:lnTo>
                    <a:pt x="211" y="491"/>
                  </a:lnTo>
                  <a:lnTo>
                    <a:pt x="0" y="614"/>
                  </a:lnTo>
                  <a:lnTo>
                    <a:pt x="0" y="578"/>
                  </a:lnTo>
                  <a:close/>
                  <a:moveTo>
                    <a:pt x="0" y="703"/>
                  </a:moveTo>
                  <a:lnTo>
                    <a:pt x="211" y="582"/>
                  </a:lnTo>
                  <a:lnTo>
                    <a:pt x="211" y="616"/>
                  </a:lnTo>
                  <a:lnTo>
                    <a:pt x="0" y="739"/>
                  </a:lnTo>
                  <a:lnTo>
                    <a:pt x="0" y="703"/>
                  </a:lnTo>
                  <a:close/>
                  <a:moveTo>
                    <a:pt x="0" y="828"/>
                  </a:moveTo>
                  <a:lnTo>
                    <a:pt x="211" y="707"/>
                  </a:lnTo>
                  <a:lnTo>
                    <a:pt x="211" y="743"/>
                  </a:lnTo>
                  <a:lnTo>
                    <a:pt x="0" y="864"/>
                  </a:lnTo>
                  <a:lnTo>
                    <a:pt x="0" y="828"/>
                  </a:lnTo>
                  <a:close/>
                  <a:moveTo>
                    <a:pt x="0" y="955"/>
                  </a:moveTo>
                  <a:lnTo>
                    <a:pt x="211" y="832"/>
                  </a:lnTo>
                  <a:lnTo>
                    <a:pt x="211" y="868"/>
                  </a:lnTo>
                  <a:lnTo>
                    <a:pt x="0" y="989"/>
                  </a:lnTo>
                  <a:lnTo>
                    <a:pt x="0" y="955"/>
                  </a:lnTo>
                  <a:close/>
                  <a:moveTo>
                    <a:pt x="0" y="1080"/>
                  </a:moveTo>
                  <a:lnTo>
                    <a:pt x="211" y="957"/>
                  </a:lnTo>
                  <a:lnTo>
                    <a:pt x="211" y="993"/>
                  </a:lnTo>
                  <a:lnTo>
                    <a:pt x="0" y="1116"/>
                  </a:lnTo>
                  <a:lnTo>
                    <a:pt x="0" y="1080"/>
                  </a:lnTo>
                  <a:close/>
                </a:path>
              </a:pathLst>
            </a:custGeom>
            <a:solidFill>
              <a:srgbClr val="F5AF32"/>
            </a:solid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58707245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1pPr>
      <a:lvl2pPr marL="538163" indent="-268288"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808038" indent="-269875"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1077913" indent="-269875"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1347788" indent="-2698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1616075" indent="-268288"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6pPr>
      <a:lvl7pPr marL="1885950" indent="-26987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7pPr>
      <a:lvl8pPr marL="2155825" indent="-26987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8pPr>
      <a:lvl9pPr marL="2424113" indent="-268288"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720000" y="304800"/>
            <a:ext cx="10752000" cy="900000"/>
          </a:xfrm>
          <a:prstGeom prst="rect">
            <a:avLst/>
          </a:prstGeom>
        </p:spPr>
        <p:txBody>
          <a:bodyPr vert="horz" lIns="0" tIns="0" rIns="0" bIns="0" rtlCol="0" anchor="ctr"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720000" y="1584000"/>
            <a:ext cx="10752000" cy="4140000"/>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3555045" y="6309320"/>
            <a:ext cx="1440000" cy="360000"/>
          </a:xfrm>
          <a:prstGeom prst="rect">
            <a:avLst/>
          </a:prstGeom>
        </p:spPr>
        <p:txBody>
          <a:bodyPr vert="horz" lIns="91440" tIns="45720" rIns="91440" bIns="45720" rtlCol="0" anchor="ctr"/>
          <a:lstStyle>
            <a:lvl1pPr algn="r">
              <a:defRPr sz="1000">
                <a:solidFill>
                  <a:schemeClr val="tx2"/>
                </a:solidFill>
              </a:defRPr>
            </a:lvl1pPr>
          </a:lstStyle>
          <a:p>
            <a:fld id="{B21B48D5-7DCF-4B12-8FC3-76BB2D33A198}" type="datetime1">
              <a:rPr lang="fi-FI" smtClean="0"/>
              <a:pPr/>
              <a:t>19.8.2024</a:t>
            </a:fld>
            <a:endParaRPr lang="fi-FI" dirty="0"/>
          </a:p>
        </p:txBody>
      </p:sp>
      <p:sp>
        <p:nvSpPr>
          <p:cNvPr id="5" name="Alatunnisteen paikkamerkki 4"/>
          <p:cNvSpPr>
            <a:spLocks noGrp="1"/>
          </p:cNvSpPr>
          <p:nvPr>
            <p:ph type="ftr" sz="quarter" idx="3"/>
          </p:nvPr>
        </p:nvSpPr>
        <p:spPr>
          <a:xfrm>
            <a:off x="872040" y="6309320"/>
            <a:ext cx="2640000" cy="360000"/>
          </a:xfrm>
          <a:prstGeom prst="rect">
            <a:avLst/>
          </a:prstGeom>
        </p:spPr>
        <p:txBody>
          <a:bodyPr vert="horz" lIns="91440" tIns="45720" rIns="0" bIns="45720" rtlCol="0" anchor="ctr"/>
          <a:lstStyle>
            <a:lvl1pPr algn="l">
              <a:defRPr sz="1000">
                <a:solidFill>
                  <a:schemeClr val="tx2"/>
                </a:solidFill>
              </a:defRPr>
            </a:lvl1pPr>
          </a:lstStyle>
          <a:p>
            <a:r>
              <a:rPr lang="fi-FI" dirty="0"/>
              <a:t>Etunimi Sukunimi</a:t>
            </a:r>
          </a:p>
        </p:txBody>
      </p:sp>
      <p:sp>
        <p:nvSpPr>
          <p:cNvPr id="6" name="Dian numeron paikkamerkki 5"/>
          <p:cNvSpPr>
            <a:spLocks noGrp="1"/>
          </p:cNvSpPr>
          <p:nvPr>
            <p:ph type="sldNum" sz="quarter" idx="4"/>
          </p:nvPr>
        </p:nvSpPr>
        <p:spPr>
          <a:xfrm>
            <a:off x="252183" y="6309320"/>
            <a:ext cx="576000" cy="360000"/>
          </a:xfrm>
          <a:prstGeom prst="rect">
            <a:avLst/>
          </a:prstGeom>
        </p:spPr>
        <p:txBody>
          <a:bodyPr vert="horz" lIns="91440" tIns="45720" rIns="91440" bIns="45720" rtlCol="0" anchor="ctr"/>
          <a:lstStyle>
            <a:lvl1pPr algn="l">
              <a:defRPr sz="1000">
                <a:solidFill>
                  <a:schemeClr val="tx2"/>
                </a:solidFill>
              </a:defRPr>
            </a:lvl1pPr>
          </a:lstStyle>
          <a:p>
            <a:fld id="{2A4837A0-F8B5-40DF-B7A3-2778985E9851}" type="slidenum">
              <a:rPr lang="fi-FI" smtClean="0"/>
              <a:pPr/>
              <a:t>‹#›</a:t>
            </a:fld>
            <a:endParaRPr lang="fi-FI" dirty="0"/>
          </a:p>
        </p:txBody>
      </p:sp>
      <p:pic>
        <p:nvPicPr>
          <p:cNvPr id="8" name="Picture 7">
            <a:extLst>
              <a:ext uri="{FF2B5EF4-FFF2-40B4-BE49-F238E27FC236}">
                <a16:creationId xmlns:a16="http://schemas.microsoft.com/office/drawing/2014/main" id="{96E2024E-B9C0-C84A-92BC-22BA20A3FD19}"/>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8304245" y="5451592"/>
            <a:ext cx="3887755" cy="1406408"/>
          </a:xfrm>
          <a:prstGeom prst="rect">
            <a:avLst/>
          </a:prstGeom>
        </p:spPr>
      </p:pic>
    </p:spTree>
    <p:extLst>
      <p:ext uri="{BB962C8B-B14F-4D97-AF65-F5344CB8AC3E}">
        <p14:creationId xmlns:p14="http://schemas.microsoft.com/office/powerpoint/2010/main" val="224930789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p:txStyles>
    <p:titleStyle>
      <a:lvl1pPr algn="l" defTabSz="914377" rtl="0" eaLnBrk="1" latinLnBrk="0" hangingPunct="1">
        <a:spcBef>
          <a:spcPct val="0"/>
        </a:spcBef>
        <a:buNone/>
        <a:defRPr sz="3000" b="1" kern="1200">
          <a:solidFill>
            <a:schemeClr val="accent1"/>
          </a:solidFill>
          <a:latin typeface="+mj-lt"/>
          <a:ea typeface="+mj-ea"/>
          <a:cs typeface="+mj-cs"/>
        </a:defRPr>
      </a:lvl1pPr>
    </p:titleStyle>
    <p:bodyStyle>
      <a:lvl1pPr marL="342891" indent="-342891" algn="l" defTabSz="914377" rtl="0" eaLnBrk="1" latinLnBrk="0" hangingPunct="1">
        <a:spcBef>
          <a:spcPct val="20000"/>
        </a:spcBef>
        <a:buClr>
          <a:schemeClr val="accent1"/>
        </a:buClr>
        <a:buSzPct val="130000"/>
        <a:buFont typeface="Arial" pitchFamily="34" charset="0"/>
        <a:buChar char="•"/>
        <a:defRPr sz="2400" kern="1200" baseline="0">
          <a:solidFill>
            <a:schemeClr val="tx1"/>
          </a:solidFill>
          <a:latin typeface="+mn-lt"/>
          <a:ea typeface="+mn-ea"/>
          <a:cs typeface="+mn-cs"/>
        </a:defRPr>
      </a:lvl1pPr>
      <a:lvl2pPr marL="742932" indent="-285744" algn="l" defTabSz="914377" rtl="0" eaLnBrk="1" latinLnBrk="0" hangingPunct="1">
        <a:spcBef>
          <a:spcPct val="20000"/>
        </a:spcBef>
        <a:buClr>
          <a:schemeClr val="accent2"/>
        </a:buClr>
        <a:buSzPct val="130000"/>
        <a:buFont typeface="Arial"/>
        <a:buChar char="•"/>
        <a:defRPr sz="2000" kern="1200">
          <a:solidFill>
            <a:schemeClr val="tx1"/>
          </a:solidFill>
          <a:latin typeface="+mn-lt"/>
          <a:ea typeface="+mn-ea"/>
          <a:cs typeface="+mn-cs"/>
        </a:defRPr>
      </a:lvl2pPr>
      <a:lvl3pPr marL="982638" indent="-271456" algn="l" defTabSz="914377" rtl="0" eaLnBrk="1" latinLnBrk="0" hangingPunct="1">
        <a:spcBef>
          <a:spcPct val="20000"/>
        </a:spcBef>
        <a:buClr>
          <a:schemeClr val="accent3"/>
        </a:buClr>
        <a:buSzPct val="130000"/>
        <a:buFont typeface="Arial"/>
        <a:buChar char="•"/>
        <a:defRPr sz="2000" kern="1200">
          <a:solidFill>
            <a:schemeClr val="tx1"/>
          </a:solidFill>
          <a:latin typeface="+mn-lt"/>
          <a:ea typeface="+mn-ea"/>
          <a:cs typeface="+mn-cs"/>
        </a:defRPr>
      </a:lvl3pPr>
      <a:lvl4pPr marL="1252507" indent="-269868" algn="l" defTabSz="914377" rtl="0" eaLnBrk="1" latinLnBrk="0" hangingPunct="1">
        <a:spcBef>
          <a:spcPct val="20000"/>
        </a:spcBef>
        <a:buClr>
          <a:schemeClr val="accent4"/>
        </a:buClr>
        <a:buSzPct val="130000"/>
        <a:buFont typeface="Arial"/>
        <a:buChar char="•"/>
        <a:defRPr sz="2000" kern="1200">
          <a:solidFill>
            <a:schemeClr val="tx1"/>
          </a:solidFill>
          <a:latin typeface="+mn-lt"/>
          <a:ea typeface="+mn-ea"/>
          <a:cs typeface="+mn-cs"/>
        </a:defRPr>
      </a:lvl4pPr>
      <a:lvl5pPr marL="1523962" indent="-271456" algn="l" defTabSz="914377" rtl="0" eaLnBrk="1" latinLnBrk="0" hangingPunct="1">
        <a:spcBef>
          <a:spcPct val="20000"/>
        </a:spcBef>
        <a:buClr>
          <a:schemeClr val="tx1">
            <a:lumMod val="65000"/>
            <a:lumOff val="35000"/>
          </a:schemeClr>
        </a:buClr>
        <a:buFont typeface="Arial" pitchFamily="34" charset="0"/>
        <a:buChar char="»"/>
        <a:defRPr sz="2000" i="1" kern="1200">
          <a:solidFill>
            <a:schemeClr val="tx1">
              <a:lumMod val="65000"/>
              <a:lumOff val="35000"/>
            </a:schemeClr>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461683" y="710050"/>
            <a:ext cx="9953844" cy="1087157"/>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461682" y="2124635"/>
            <a:ext cx="9953845" cy="3617259"/>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Date Placeholder 6">
            <a:extLst>
              <a:ext uri="{FF2B5EF4-FFF2-40B4-BE49-F238E27FC236}">
                <a16:creationId xmlns:a16="http://schemas.microsoft.com/office/drawing/2014/main" id="{438C5D75-E007-4B16-BDEC-50D708BCD61A}"/>
              </a:ext>
            </a:extLst>
          </p:cNvPr>
          <p:cNvSpPr>
            <a:spLocks noGrp="1"/>
          </p:cNvSpPr>
          <p:nvPr>
            <p:ph type="dt" sz="half" idx="2"/>
          </p:nvPr>
        </p:nvSpPr>
        <p:spPr>
          <a:xfrm>
            <a:off x="10297135" y="6279777"/>
            <a:ext cx="815678" cy="247150"/>
          </a:xfrm>
          <a:prstGeom prst="rect">
            <a:avLst/>
          </a:prstGeom>
        </p:spPr>
        <p:txBody>
          <a:bodyPr vert="horz" lIns="0" tIns="0" rIns="0" bIns="0" rtlCol="0" anchor="ctr"/>
          <a:lstStyle>
            <a:lvl1pPr algn="r">
              <a:defRPr sz="1000">
                <a:solidFill>
                  <a:schemeClr val="tx1"/>
                </a:solidFill>
              </a:defRPr>
            </a:lvl1pPr>
          </a:lstStyle>
          <a:p>
            <a:fld id="{83852078-81CD-480E-BDF4-4E88D93C6F0F}" type="datetime1">
              <a:rPr lang="fi-FI" smtClean="0"/>
              <a:t>19.8.2024</a:t>
            </a:fld>
            <a:endParaRPr lang="fi-FI" dirty="0"/>
          </a:p>
        </p:txBody>
      </p:sp>
      <p:sp>
        <p:nvSpPr>
          <p:cNvPr id="8" name="Footer Placeholder 7">
            <a:extLst>
              <a:ext uri="{FF2B5EF4-FFF2-40B4-BE49-F238E27FC236}">
                <a16:creationId xmlns:a16="http://schemas.microsoft.com/office/drawing/2014/main" id="{AA91CA4E-B711-401A-9708-31ACDAD2A642}"/>
              </a:ext>
            </a:extLst>
          </p:cNvPr>
          <p:cNvSpPr>
            <a:spLocks noGrp="1"/>
          </p:cNvSpPr>
          <p:nvPr>
            <p:ph type="ftr" sz="quarter" idx="3"/>
          </p:nvPr>
        </p:nvSpPr>
        <p:spPr>
          <a:xfrm>
            <a:off x="6110639" y="6279777"/>
            <a:ext cx="4114800" cy="247150"/>
          </a:xfrm>
          <a:prstGeom prst="rect">
            <a:avLst/>
          </a:prstGeom>
        </p:spPr>
        <p:txBody>
          <a:bodyPr vert="horz" lIns="0" tIns="0" rIns="0" bIns="0" rtlCol="0" anchor="ctr"/>
          <a:lstStyle>
            <a:lvl1pPr algn="ctr">
              <a:defRPr sz="1000">
                <a:solidFill>
                  <a:schemeClr val="tx1"/>
                </a:solidFill>
              </a:defRPr>
            </a:lvl1pPr>
          </a:lstStyle>
          <a:p>
            <a:endParaRPr lang="fi-FI" dirty="0"/>
          </a:p>
        </p:txBody>
      </p:sp>
      <p:sp>
        <p:nvSpPr>
          <p:cNvPr id="9" name="Slide Number Placeholder 8">
            <a:extLst>
              <a:ext uri="{FF2B5EF4-FFF2-40B4-BE49-F238E27FC236}">
                <a16:creationId xmlns:a16="http://schemas.microsoft.com/office/drawing/2014/main" id="{4332C66C-0429-4408-858E-55D6FCC68906}"/>
              </a:ext>
            </a:extLst>
          </p:cNvPr>
          <p:cNvSpPr>
            <a:spLocks noGrp="1"/>
          </p:cNvSpPr>
          <p:nvPr>
            <p:ph type="sldNum" sz="quarter" idx="4"/>
          </p:nvPr>
        </p:nvSpPr>
        <p:spPr>
          <a:xfrm>
            <a:off x="11180004" y="6279777"/>
            <a:ext cx="559278" cy="247150"/>
          </a:xfrm>
          <a:prstGeom prst="rect">
            <a:avLst/>
          </a:prstGeom>
        </p:spPr>
        <p:txBody>
          <a:bodyPr vert="horz" lIns="0" tIns="0" rIns="0" bIns="0" rtlCol="0" anchor="ctr"/>
          <a:lstStyle>
            <a:lvl1pPr algn="r">
              <a:defRPr sz="1000">
                <a:solidFill>
                  <a:schemeClr val="tx1"/>
                </a:solidFill>
              </a:defRPr>
            </a:lvl1pPr>
          </a:lstStyle>
          <a:p>
            <a:fld id="{CCD26548-A701-4132-A0A2-A9B09A70FF4B}" type="slidenum">
              <a:rPr lang="fi-FI" smtClean="0"/>
              <a:pPr/>
              <a:t>‹#›</a:t>
            </a:fld>
            <a:endParaRPr lang="fi-FI" dirty="0"/>
          </a:p>
        </p:txBody>
      </p:sp>
      <p:pic>
        <p:nvPicPr>
          <p:cNvPr id="10" name="Picture 9">
            <a:extLst>
              <a:ext uri="{FF2B5EF4-FFF2-40B4-BE49-F238E27FC236}">
                <a16:creationId xmlns:a16="http://schemas.microsoft.com/office/drawing/2014/main" id="{37287279-601B-4AB3-9465-175E59557F2C}"/>
              </a:ext>
              <a:ext uri="{C183D7F6-B498-43B3-948B-1728B52AA6E4}">
                <adec:decorative xmlns:adec="http://schemas.microsoft.com/office/drawing/2017/decorative" val="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74370" y="5778818"/>
            <a:ext cx="755078" cy="755078"/>
          </a:xfrm>
          <a:prstGeom prst="rect">
            <a:avLst/>
          </a:prstGeom>
        </p:spPr>
      </p:pic>
    </p:spTree>
    <p:extLst>
      <p:ext uri="{BB962C8B-B14F-4D97-AF65-F5344CB8AC3E}">
        <p14:creationId xmlns:p14="http://schemas.microsoft.com/office/powerpoint/2010/main" val="49952161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68288" indent="-26828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1pPr>
      <a:lvl2pPr marL="627063" indent="-26828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2pPr>
      <a:lvl3pPr marL="985838" indent="-26828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3pPr>
      <a:lvl4pPr marL="1344613" indent="-26828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703388" indent="-26828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CC9ACDE-2F93-A561-FC9A-C5B4ECDEF7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Dian </a:t>
            </a:r>
            <a:r>
              <a:rPr lang="en-GB" dirty="0" err="1"/>
              <a:t>otsikko</a:t>
            </a:r>
            <a:r>
              <a:rPr lang="en-GB" dirty="0"/>
              <a:t> </a:t>
            </a:r>
            <a:r>
              <a:rPr lang="en-GB" dirty="0" err="1"/>
              <a:t>vasemmalle</a:t>
            </a:r>
            <a:r>
              <a:rPr lang="en-GB" dirty="0"/>
              <a:t> </a:t>
            </a:r>
            <a:r>
              <a:rPr lang="en-GB" dirty="0" err="1"/>
              <a:t>tasatttuna</a:t>
            </a:r>
            <a:r>
              <a:rPr lang="en-GB" dirty="0"/>
              <a:t> </a:t>
            </a:r>
            <a:r>
              <a:rPr lang="en-GB" dirty="0" err="1"/>
              <a:t>vaikka</a:t>
            </a:r>
            <a:r>
              <a:rPr lang="en-GB" dirty="0"/>
              <a:t> </a:t>
            </a:r>
            <a:r>
              <a:rPr lang="en-GB" dirty="0" err="1"/>
              <a:t>kahdelle</a:t>
            </a:r>
            <a:r>
              <a:rPr lang="en-GB" dirty="0"/>
              <a:t> </a:t>
            </a:r>
            <a:r>
              <a:rPr lang="en-GB" dirty="0" err="1"/>
              <a:t>riville</a:t>
            </a:r>
            <a:r>
              <a:rPr lang="en-GB" dirty="0"/>
              <a:t> Palatino Bold 34 </a:t>
            </a:r>
            <a:r>
              <a:rPr lang="en-GB" dirty="0" err="1"/>
              <a:t>pt</a:t>
            </a:r>
            <a:r>
              <a:rPr lang="en-GB" dirty="0"/>
              <a:t> </a:t>
            </a:r>
          </a:p>
        </p:txBody>
      </p:sp>
      <p:sp>
        <p:nvSpPr>
          <p:cNvPr id="3" name="Tekstin paikkamerkki 2">
            <a:extLst>
              <a:ext uri="{FF2B5EF4-FFF2-40B4-BE49-F238E27FC236}">
                <a16:creationId xmlns:a16="http://schemas.microsoft.com/office/drawing/2014/main" id="{A9C740CE-7C31-1321-64B7-57D39AC82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err="1"/>
              <a:t>Sisältö</a:t>
            </a:r>
            <a:r>
              <a:rPr lang="en-GB" dirty="0"/>
              <a:t> 1 Century Regular 24 </a:t>
            </a:r>
            <a:r>
              <a:rPr lang="en-GB" dirty="0" err="1"/>
              <a:t>pt</a:t>
            </a:r>
            <a:endParaRPr lang="en-GB" dirty="0"/>
          </a:p>
          <a:p>
            <a:pPr lvl="1"/>
            <a:r>
              <a:rPr lang="en-GB" dirty="0" err="1"/>
              <a:t>Sisältö</a:t>
            </a:r>
            <a:r>
              <a:rPr lang="en-GB" dirty="0"/>
              <a:t> 2 Century Regular 20 </a:t>
            </a:r>
            <a:r>
              <a:rPr lang="en-GB" dirty="0" err="1"/>
              <a:t>pt</a:t>
            </a:r>
            <a:endParaRPr lang="en-GB" dirty="0"/>
          </a:p>
          <a:p>
            <a:pPr lvl="2"/>
            <a:r>
              <a:rPr lang="en-GB" dirty="0" err="1"/>
              <a:t>Sisältö</a:t>
            </a:r>
            <a:r>
              <a:rPr lang="en-GB" dirty="0"/>
              <a:t> 3 Century Regular 18 </a:t>
            </a:r>
            <a:r>
              <a:rPr lang="en-GB" dirty="0" err="1"/>
              <a:t>pt</a:t>
            </a:r>
            <a:endParaRPr lang="en-GB" dirty="0"/>
          </a:p>
          <a:p>
            <a:pPr lvl="3"/>
            <a:r>
              <a:rPr lang="en-GB" dirty="0" err="1"/>
              <a:t>Sisältö</a:t>
            </a:r>
            <a:r>
              <a:rPr lang="en-GB" dirty="0"/>
              <a:t> 4 Century Regular 16 </a:t>
            </a:r>
            <a:r>
              <a:rPr lang="en-GB" dirty="0" err="1"/>
              <a:t>pt</a:t>
            </a:r>
            <a:endParaRPr lang="en-GB" dirty="0"/>
          </a:p>
          <a:p>
            <a:pPr lvl="4"/>
            <a:r>
              <a:rPr lang="en-GB" dirty="0" err="1"/>
              <a:t>Sisältö</a:t>
            </a:r>
            <a:r>
              <a:rPr lang="en-GB" dirty="0"/>
              <a:t> 5 Century Regular 14 </a:t>
            </a:r>
            <a:r>
              <a:rPr lang="en-GB" dirty="0" err="1"/>
              <a:t>pt</a:t>
            </a:r>
            <a:endParaRPr lang="fi-FI" dirty="0"/>
          </a:p>
        </p:txBody>
      </p:sp>
      <p:sp>
        <p:nvSpPr>
          <p:cNvPr id="4" name="Päivämäärän paikkamerkki 3">
            <a:extLst>
              <a:ext uri="{FF2B5EF4-FFF2-40B4-BE49-F238E27FC236}">
                <a16:creationId xmlns:a16="http://schemas.microsoft.com/office/drawing/2014/main" id="{7237151E-2C12-3F26-0AC9-743CDCF10101}"/>
              </a:ext>
            </a:extLst>
          </p:cNvPr>
          <p:cNvSpPr>
            <a:spLocks noGrp="1"/>
          </p:cNvSpPr>
          <p:nvPr>
            <p:ph type="dt" sz="half" idx="2"/>
          </p:nvPr>
        </p:nvSpPr>
        <p:spPr>
          <a:xfrm>
            <a:off x="398813" y="6356350"/>
            <a:ext cx="2743200" cy="365125"/>
          </a:xfrm>
          <a:prstGeom prst="rect">
            <a:avLst/>
          </a:prstGeom>
        </p:spPr>
        <p:txBody>
          <a:bodyPr vert="horz" lIns="91440" tIns="45720" rIns="91440" bIns="45720" rtlCol="0" anchor="ctr"/>
          <a:lstStyle>
            <a:lvl1pPr algn="l">
              <a:defRPr sz="800" spc="100" baseline="0">
                <a:solidFill>
                  <a:schemeClr val="tx1"/>
                </a:solidFill>
                <a:latin typeface="+mj-lt"/>
              </a:defRPr>
            </a:lvl1pPr>
          </a:lstStyle>
          <a:p>
            <a:fld id="{8D57F623-80E3-0B41-A501-2BC1C12D6283}" type="datetime1">
              <a:rPr lang="fi-FI" smtClean="0"/>
              <a:pPr/>
              <a:t>19.8.2024</a:t>
            </a:fld>
            <a:endParaRPr lang="en-GB" dirty="0"/>
          </a:p>
        </p:txBody>
      </p:sp>
      <p:sp>
        <p:nvSpPr>
          <p:cNvPr id="5" name="Alatunnisteen paikkamerkki 4">
            <a:extLst>
              <a:ext uri="{FF2B5EF4-FFF2-40B4-BE49-F238E27FC236}">
                <a16:creationId xmlns:a16="http://schemas.microsoft.com/office/drawing/2014/main" id="{C8BE47C0-2B1F-53B2-218A-68EA54096C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spc="100" baseline="0">
                <a:solidFill>
                  <a:schemeClr val="tx1"/>
                </a:solidFill>
                <a:latin typeface="+mj-lt"/>
              </a:defRPr>
            </a:lvl1pPr>
          </a:lstStyle>
          <a:p>
            <a:r>
              <a:rPr lang="en-GB"/>
              <a:t>TÄRKEISSÄ TÖISSÄ</a:t>
            </a:r>
            <a:endParaRPr lang="en-GB" dirty="0"/>
          </a:p>
        </p:txBody>
      </p:sp>
      <p:sp>
        <p:nvSpPr>
          <p:cNvPr id="6" name="Dian numeron paikkamerkki 5">
            <a:extLst>
              <a:ext uri="{FF2B5EF4-FFF2-40B4-BE49-F238E27FC236}">
                <a16:creationId xmlns:a16="http://schemas.microsoft.com/office/drawing/2014/main" id="{FF4FA067-D619-AD1F-1AE9-4E0725FCE7C4}"/>
              </a:ext>
            </a:extLst>
          </p:cNvPr>
          <p:cNvSpPr>
            <a:spLocks noGrp="1"/>
          </p:cNvSpPr>
          <p:nvPr>
            <p:ph type="sldNum" sz="quarter" idx="4"/>
          </p:nvPr>
        </p:nvSpPr>
        <p:spPr>
          <a:xfrm>
            <a:off x="9049987" y="6356350"/>
            <a:ext cx="2743200" cy="365125"/>
          </a:xfrm>
          <a:prstGeom prst="rect">
            <a:avLst/>
          </a:prstGeom>
        </p:spPr>
        <p:txBody>
          <a:bodyPr vert="horz" lIns="91440" tIns="45720" rIns="91440" bIns="45720" rtlCol="0" anchor="ctr"/>
          <a:lstStyle>
            <a:lvl1pPr algn="r">
              <a:defRPr sz="800" spc="100" baseline="0">
                <a:solidFill>
                  <a:schemeClr val="tx1"/>
                </a:solidFill>
                <a:latin typeface="+mj-lt"/>
              </a:defRPr>
            </a:lvl1pPr>
          </a:lstStyle>
          <a:p>
            <a:fld id="{9A687A69-B755-0340-84CA-FA95D61C6925}" type="slidenum">
              <a:rPr lang="en-GB" smtClean="0"/>
              <a:pPr/>
              <a:t>‹#›</a:t>
            </a:fld>
            <a:endParaRPr lang="en-GB"/>
          </a:p>
        </p:txBody>
      </p:sp>
    </p:spTree>
    <p:extLst>
      <p:ext uri="{BB962C8B-B14F-4D97-AF65-F5344CB8AC3E}">
        <p14:creationId xmlns:p14="http://schemas.microsoft.com/office/powerpoint/2010/main" val="23024474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Lst>
  <p:hf hdr="0"/>
  <p:txStyles>
    <p:titleStyle>
      <a:lvl1pPr algn="l" defTabSz="914400" rtl="0" eaLnBrk="1" latinLnBrk="0" hangingPunct="1">
        <a:lnSpc>
          <a:spcPct val="90000"/>
        </a:lnSpc>
        <a:spcBef>
          <a:spcPct val="0"/>
        </a:spcBef>
        <a:buNone/>
        <a:defRPr sz="3400" b="1"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7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100000"/>
        </a:lnSpc>
        <a:spcBef>
          <a:spcPts val="7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7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00000"/>
        </a:lnSpc>
        <a:spcBef>
          <a:spcPts val="7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00000"/>
        </a:lnSpc>
        <a:spcBef>
          <a:spcPts val="7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A5D0D46-8462-4100-3644-D2E326458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CDF76A8-82FC-D61B-44D8-FE4E3AC794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9565867-BD55-8C66-E406-9A55EB3441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06D7E-6474-4ED5-A1E1-E37EB1A41BB5}" type="datetimeFigureOut">
              <a:rPr lang="fi-FI" smtClean="0"/>
              <a:t>19.8.2024</a:t>
            </a:fld>
            <a:endParaRPr lang="fi-FI"/>
          </a:p>
        </p:txBody>
      </p:sp>
      <p:sp>
        <p:nvSpPr>
          <p:cNvPr id="5" name="Alatunnisteen paikkamerkki 4">
            <a:extLst>
              <a:ext uri="{FF2B5EF4-FFF2-40B4-BE49-F238E27FC236}">
                <a16:creationId xmlns:a16="http://schemas.microsoft.com/office/drawing/2014/main" id="{FB16CD33-AA7F-EE96-1646-86DEC3A64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3420F7C1-9CC2-F95B-C8E6-18EB277A0E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825EC-85D5-41FC-882D-0DD17E0A23F4}" type="slidenum">
              <a:rPr lang="fi-FI" smtClean="0"/>
              <a:t>‹#›</a:t>
            </a:fld>
            <a:endParaRPr lang="fi-FI"/>
          </a:p>
        </p:txBody>
      </p:sp>
    </p:spTree>
    <p:extLst>
      <p:ext uri="{BB962C8B-B14F-4D97-AF65-F5344CB8AC3E}">
        <p14:creationId xmlns:p14="http://schemas.microsoft.com/office/powerpoint/2010/main" val="100477981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0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05.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5.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05.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0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8.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5.xml"/><Relationship Id="rId6" Type="http://schemas.openxmlformats.org/officeDocument/2006/relationships/image" Target="../media/image35.jpg"/><Relationship Id="rId5" Type="http://schemas.openxmlformats.org/officeDocument/2006/relationships/hyperlink" Target="https://www.kt.fi/tyon-murros" TargetMode="External"/><Relationship Id="rId4" Type="http://schemas.openxmlformats.org/officeDocument/2006/relationships/hyperlink" Target="https://www.kt.fi/tilastot-ja-julkaisut/oppaat/tyon-murros-julkaisusarj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05.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1B5F99-19CA-3647-FCAD-DFAB690E51BF}"/>
              </a:ext>
            </a:extLst>
          </p:cNvPr>
          <p:cNvSpPr>
            <a:spLocks noGrp="1"/>
          </p:cNvSpPr>
          <p:nvPr>
            <p:ph type="ctrTitle"/>
          </p:nvPr>
        </p:nvSpPr>
        <p:spPr>
          <a:xfrm>
            <a:off x="1644770" y="2596683"/>
            <a:ext cx="9144000" cy="1561646"/>
          </a:xfrm>
        </p:spPr>
        <p:txBody>
          <a:bodyPr/>
          <a:lstStyle/>
          <a:p>
            <a:r>
              <a:rPr lang="fi-FI" dirty="0"/>
              <a:t>Kunta- ja hyvinvointialuetyön muutoskuva</a:t>
            </a:r>
          </a:p>
        </p:txBody>
      </p:sp>
      <p:sp>
        <p:nvSpPr>
          <p:cNvPr id="5" name="Alatunnisteen paikkamerkki 4">
            <a:extLst>
              <a:ext uri="{FF2B5EF4-FFF2-40B4-BE49-F238E27FC236}">
                <a16:creationId xmlns:a16="http://schemas.microsoft.com/office/drawing/2014/main" id="{70B9CF4F-576D-2C67-2316-400687BE0721}"/>
              </a:ext>
            </a:extLst>
          </p:cNvPr>
          <p:cNvSpPr>
            <a:spLocks noGrp="1"/>
          </p:cNvSpPr>
          <p:nvPr>
            <p:ph type="ftr" sz="quarter" idx="11"/>
          </p:nvPr>
        </p:nvSpPr>
        <p:spPr>
          <a:xfrm>
            <a:off x="3657600" y="5218981"/>
            <a:ext cx="5004758" cy="1097054"/>
          </a:xfrm>
        </p:spPr>
        <p:txBody>
          <a:bodyPr/>
          <a:lstStyle/>
          <a:p>
            <a:r>
              <a:rPr lang="fi-FI" sz="1600" dirty="0"/>
              <a:t>Lappeenranta-seminaari 22.8.2024</a:t>
            </a:r>
          </a:p>
          <a:p>
            <a:endParaRPr lang="fi-FI" sz="1600" dirty="0"/>
          </a:p>
          <a:p>
            <a:r>
              <a:rPr lang="fi-FI" sz="1600" dirty="0"/>
              <a:t>Niilo Hakonen</a:t>
            </a:r>
          </a:p>
          <a:p>
            <a:r>
              <a:rPr lang="fi-FI" sz="1200" dirty="0"/>
              <a:t>Johtava työelämän kehittämisen asiantuntija</a:t>
            </a:r>
          </a:p>
          <a:p>
            <a:r>
              <a:rPr lang="fi-FI" sz="1200" dirty="0"/>
              <a:t>Kunta- ja hyvinvointialuetyönantajat KT</a:t>
            </a:r>
          </a:p>
          <a:p>
            <a:endParaRPr lang="fi-FI" sz="1200" dirty="0"/>
          </a:p>
          <a:p>
            <a:r>
              <a:rPr lang="fi-FI" sz="1600" dirty="0"/>
              <a:t>Lauri Kurvonen</a:t>
            </a:r>
          </a:p>
          <a:p>
            <a:r>
              <a:rPr lang="fi-FI" sz="1200" dirty="0"/>
              <a:t>Erityisasiantuntija</a:t>
            </a:r>
          </a:p>
          <a:p>
            <a:r>
              <a:rPr lang="fi-FI" sz="1200" dirty="0"/>
              <a:t>Opetusalan Ammattijärjestö OAJ ry.</a:t>
            </a:r>
          </a:p>
          <a:p>
            <a:endParaRPr lang="fi-FI" sz="1200" dirty="0"/>
          </a:p>
          <a:p>
            <a:endParaRPr lang="fi-FI" sz="1200" dirty="0"/>
          </a:p>
          <a:p>
            <a:endParaRPr lang="fi-FI" sz="1200" dirty="0"/>
          </a:p>
          <a:p>
            <a:endParaRPr lang="fi-FI" sz="1200" dirty="0"/>
          </a:p>
        </p:txBody>
      </p:sp>
    </p:spTree>
    <p:extLst>
      <p:ext uri="{BB962C8B-B14F-4D97-AF65-F5344CB8AC3E}">
        <p14:creationId xmlns:p14="http://schemas.microsoft.com/office/powerpoint/2010/main" val="652175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E54B1D7-54B2-613C-5715-6A8F59B25D68}"/>
              </a:ext>
            </a:extLst>
          </p:cNvPr>
          <p:cNvPicPr>
            <a:picLocks noChangeAspect="1"/>
          </p:cNvPicPr>
          <p:nvPr/>
        </p:nvPicPr>
        <p:blipFill rotWithShape="1">
          <a:blip r:embed="rId3"/>
          <a:srcRect l="1" r="24211" b="1859"/>
          <a:stretch/>
        </p:blipFill>
        <p:spPr>
          <a:xfrm>
            <a:off x="-313450" y="-9000"/>
            <a:ext cx="792000" cy="6876000"/>
          </a:xfrm>
          <a:prstGeom prst="rect">
            <a:avLst/>
          </a:prstGeom>
        </p:spPr>
      </p:pic>
      <p:sp>
        <p:nvSpPr>
          <p:cNvPr id="9" name="Otsikko 1">
            <a:extLst>
              <a:ext uri="{FF2B5EF4-FFF2-40B4-BE49-F238E27FC236}">
                <a16:creationId xmlns:a16="http://schemas.microsoft.com/office/drawing/2014/main" id="{A5A5C48A-C6FB-B298-9DF4-6B5954C5B406}"/>
              </a:ext>
            </a:extLst>
          </p:cNvPr>
          <p:cNvSpPr>
            <a:spLocks noGrp="1"/>
          </p:cNvSpPr>
          <p:nvPr>
            <p:ph type="title"/>
          </p:nvPr>
        </p:nvSpPr>
        <p:spPr>
          <a:xfrm>
            <a:off x="550397" y="196446"/>
            <a:ext cx="3240553" cy="1325563"/>
          </a:xfrm>
        </p:spPr>
        <p:txBody>
          <a:bodyPr>
            <a:noAutofit/>
          </a:bodyPr>
          <a:lstStyle/>
          <a:p>
            <a:pPr algn="ctr"/>
            <a:r>
              <a:rPr lang="fi-FI" sz="3600" dirty="0">
                <a:solidFill>
                  <a:srgbClr val="0070C0"/>
                </a:solidFill>
                <a:latin typeface="Arial Black" panose="020B0A04020102020204" pitchFamily="34" charset="0"/>
              </a:rPr>
              <a:t>Sote-keskukset</a:t>
            </a:r>
          </a:p>
        </p:txBody>
      </p:sp>
      <p:pic>
        <p:nvPicPr>
          <p:cNvPr id="6" name="Kuva 5">
            <a:extLst>
              <a:ext uri="{FF2B5EF4-FFF2-40B4-BE49-F238E27FC236}">
                <a16:creationId xmlns:a16="http://schemas.microsoft.com/office/drawing/2014/main" id="{B82584C2-EA68-DBF7-3D4A-D6F013CB63D1}"/>
              </a:ext>
            </a:extLst>
          </p:cNvPr>
          <p:cNvPicPr>
            <a:picLocks noChangeAspect="1"/>
          </p:cNvPicPr>
          <p:nvPr/>
        </p:nvPicPr>
        <p:blipFill>
          <a:blip r:embed="rId4"/>
          <a:stretch>
            <a:fillRect/>
          </a:stretch>
        </p:blipFill>
        <p:spPr>
          <a:xfrm>
            <a:off x="4247896" y="0"/>
            <a:ext cx="8220329" cy="7366270"/>
          </a:xfrm>
          <a:prstGeom prst="rect">
            <a:avLst/>
          </a:prstGeom>
        </p:spPr>
      </p:pic>
    </p:spTree>
    <p:extLst>
      <p:ext uri="{BB962C8B-B14F-4D97-AF65-F5344CB8AC3E}">
        <p14:creationId xmlns:p14="http://schemas.microsoft.com/office/powerpoint/2010/main" val="3532551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D39C0D-953D-41CF-BBFC-A818DAC37CF0}"/>
              </a:ext>
            </a:extLst>
          </p:cNvPr>
          <p:cNvSpPr>
            <a:spLocks noGrp="1"/>
          </p:cNvSpPr>
          <p:nvPr>
            <p:ph type="title"/>
          </p:nvPr>
        </p:nvSpPr>
        <p:spPr>
          <a:xfrm>
            <a:off x="838200" y="110721"/>
            <a:ext cx="10856053" cy="1325563"/>
          </a:xfrm>
        </p:spPr>
        <p:txBody>
          <a:bodyPr>
            <a:noAutofit/>
          </a:bodyPr>
          <a:lstStyle/>
          <a:p>
            <a:r>
              <a:rPr lang="fi-FI" sz="3600" dirty="0">
                <a:solidFill>
                  <a:srgbClr val="0070C0"/>
                </a:solidFill>
                <a:latin typeface="Arial Black" panose="020B0A04020102020204" pitchFamily="34" charset="0"/>
              </a:rPr>
              <a:t>Asiantuntijoiden reseptit onnistumiselle (sote-keskukset 2023)</a:t>
            </a:r>
          </a:p>
        </p:txBody>
      </p:sp>
      <p:pic>
        <p:nvPicPr>
          <p:cNvPr id="7" name="Kuva 6">
            <a:extLst>
              <a:ext uri="{FF2B5EF4-FFF2-40B4-BE49-F238E27FC236}">
                <a16:creationId xmlns:a16="http://schemas.microsoft.com/office/drawing/2014/main" id="{ABE5B72D-19DE-B1D3-EAAF-D4F55F8837BD}"/>
              </a:ext>
            </a:extLst>
          </p:cNvPr>
          <p:cNvPicPr>
            <a:picLocks noChangeAspect="1"/>
          </p:cNvPicPr>
          <p:nvPr/>
        </p:nvPicPr>
        <p:blipFill>
          <a:blip r:embed="rId3"/>
          <a:stretch>
            <a:fillRect/>
          </a:stretch>
        </p:blipFill>
        <p:spPr>
          <a:xfrm>
            <a:off x="940280" y="1710052"/>
            <a:ext cx="9782355" cy="3887973"/>
          </a:xfrm>
          <a:prstGeom prst="rect">
            <a:avLst/>
          </a:prstGeom>
        </p:spPr>
      </p:pic>
      <p:sp>
        <p:nvSpPr>
          <p:cNvPr id="8" name="Tekstiruutu 7">
            <a:extLst>
              <a:ext uri="{FF2B5EF4-FFF2-40B4-BE49-F238E27FC236}">
                <a16:creationId xmlns:a16="http://schemas.microsoft.com/office/drawing/2014/main" id="{C6F3D7F4-AC1D-E338-180D-C7258D87A385}"/>
              </a:ext>
            </a:extLst>
          </p:cNvPr>
          <p:cNvSpPr txBox="1"/>
          <p:nvPr/>
        </p:nvSpPr>
        <p:spPr>
          <a:xfrm>
            <a:off x="6469350" y="5995949"/>
            <a:ext cx="4788737" cy="646331"/>
          </a:xfrm>
          <a:prstGeom prst="rect">
            <a:avLst/>
          </a:prstGeom>
          <a:noFill/>
        </p:spPr>
        <p:txBody>
          <a:bodyPr wrap="square" rtlCol="0">
            <a:spAutoFit/>
          </a:bodyPr>
          <a:lstStyle/>
          <a:p>
            <a:r>
              <a:rPr lang="fi-FI" dirty="0">
                <a:solidFill>
                  <a:srgbClr val="0070C0"/>
                </a:solidFill>
              </a:rPr>
              <a:t>Lähde: Työn murroksen seurantakysely ja asiantuntijakeskustelut</a:t>
            </a:r>
          </a:p>
        </p:txBody>
      </p:sp>
      <p:pic>
        <p:nvPicPr>
          <p:cNvPr id="3" name="Kuva 2">
            <a:extLst>
              <a:ext uri="{FF2B5EF4-FFF2-40B4-BE49-F238E27FC236}">
                <a16:creationId xmlns:a16="http://schemas.microsoft.com/office/drawing/2014/main" id="{D5C86D88-9B2A-0A16-2F38-8ED11B777B1F}"/>
              </a:ext>
            </a:extLst>
          </p:cNvPr>
          <p:cNvPicPr>
            <a:picLocks noChangeAspect="1"/>
          </p:cNvPicPr>
          <p:nvPr/>
        </p:nvPicPr>
        <p:blipFill rotWithShape="1">
          <a:blip r:embed="rId4"/>
          <a:srcRect l="1" r="24211" b="1859"/>
          <a:stretch/>
        </p:blipFill>
        <p:spPr>
          <a:xfrm>
            <a:off x="-313450" y="-9000"/>
            <a:ext cx="792000" cy="6876000"/>
          </a:xfrm>
          <a:prstGeom prst="rect">
            <a:avLst/>
          </a:prstGeom>
        </p:spPr>
      </p:pic>
    </p:spTree>
    <p:extLst>
      <p:ext uri="{BB962C8B-B14F-4D97-AF65-F5344CB8AC3E}">
        <p14:creationId xmlns:p14="http://schemas.microsoft.com/office/powerpoint/2010/main" val="2859369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D39C0D-953D-41CF-BBFC-A818DAC37CF0}"/>
              </a:ext>
            </a:extLst>
          </p:cNvPr>
          <p:cNvSpPr>
            <a:spLocks noGrp="1"/>
          </p:cNvSpPr>
          <p:nvPr>
            <p:ph type="title"/>
          </p:nvPr>
        </p:nvSpPr>
        <p:spPr>
          <a:xfrm>
            <a:off x="838200" y="110721"/>
            <a:ext cx="11135264" cy="1325563"/>
          </a:xfrm>
        </p:spPr>
        <p:txBody>
          <a:bodyPr>
            <a:noAutofit/>
          </a:bodyPr>
          <a:lstStyle/>
          <a:p>
            <a:r>
              <a:rPr lang="fi-FI" sz="3600" dirty="0">
                <a:solidFill>
                  <a:srgbClr val="0070C0"/>
                </a:solidFill>
                <a:latin typeface="Arial Black" panose="020B0A04020102020204" pitchFamily="34" charset="0"/>
              </a:rPr>
              <a:t>Pitikö tämänkin helpottaa työntekoa?</a:t>
            </a:r>
          </a:p>
        </p:txBody>
      </p:sp>
      <p:sp>
        <p:nvSpPr>
          <p:cNvPr id="3" name="Sisällön paikkamerkki 2">
            <a:extLst>
              <a:ext uri="{FF2B5EF4-FFF2-40B4-BE49-F238E27FC236}">
                <a16:creationId xmlns:a16="http://schemas.microsoft.com/office/drawing/2014/main" id="{AD2A04F2-D684-4526-A5F2-C38BB7F65788}"/>
              </a:ext>
            </a:extLst>
          </p:cNvPr>
          <p:cNvSpPr>
            <a:spLocks noGrp="1"/>
          </p:cNvSpPr>
          <p:nvPr>
            <p:ph idx="1"/>
          </p:nvPr>
        </p:nvSpPr>
        <p:spPr>
          <a:xfrm>
            <a:off x="838200" y="1132514"/>
            <a:ext cx="11049000" cy="5725486"/>
          </a:xfrm>
        </p:spPr>
        <p:txBody>
          <a:bodyPr>
            <a:normAutofit/>
          </a:bodyPr>
          <a:lstStyle/>
          <a:p>
            <a:r>
              <a:rPr lang="fi-FI" sz="2000" dirty="0"/>
              <a:t>”Toimimattomat rakkineet saavat hermot sauhuamaan. Miksi esimerkiksi tulostimen pitää olla tekniikaltaan kuin avaruusraketti? Sillähän vain kopioidaan ja lähetetään dokumentteja?”</a:t>
            </a:r>
          </a:p>
          <a:p>
            <a:r>
              <a:rPr lang="fi-FI" sz="2000" dirty="0"/>
              <a:t>”Kalenteri täyttyy aivan mahdottomaksi etäkokouksista ilman taukoja. Eri viestintäkanavien kautta tulvii viestejä, joihin pitäisi ehtiä reagoida. Meillä tehtiin parin tunnin opetusvideo yhden ohjelmiston yhdestä toiminnosta. Videon lienee organisaatiossamme katsonut 500-600 henkeä.”</a:t>
            </a:r>
          </a:p>
          <a:p>
            <a:r>
              <a:rPr lang="fi-FI" sz="2000" dirty="0"/>
              <a:t>”Kaikkeen pitäisi olla tekemässä tarkennettuja omia suunnitelmia kuten yhdenvertaisuussuunnitelma, tasa-arvosuunnitelma, arviointisuunnitelma, turvallisuussuunnitelma, lasten ja nuorten hyvinvointisuunnitelma, esiopetussuunnitelma, kaksivuotisen esiopetuksen kokeiluopetussuunnitelma, pedagoginen suunnitelma, varhaiskasvatussuunnitelma, kestävän kehityksen suunnitelma, vuosisuunnitelma, ja kaikkea pitää myös arvioida ja taas kehittää.”</a:t>
            </a:r>
          </a:p>
          <a:p>
            <a:r>
              <a:rPr lang="fi-FI" sz="2000" dirty="0"/>
              <a:t>”Sähköisten palveluiden ja ohjelmien käyttöön ottaminen on tuntunut kilpajuoksulta. Juuri kun hallitsee yhden, otetaan jo seuraava käyttöön ja sillä korvataan edellinen, jonka juuri opit.”</a:t>
            </a:r>
          </a:p>
          <a:p>
            <a:r>
              <a:rPr lang="fi-FI" sz="2000" b="1" dirty="0">
                <a:solidFill>
                  <a:srgbClr val="0070C0"/>
                </a:solidFill>
              </a:rPr>
              <a:t>Tehtävä-ähkyllä</a:t>
            </a:r>
            <a:r>
              <a:rPr lang="fi-FI" sz="2000" dirty="0"/>
              <a:t> tarkoitetaan eri kanavien kautta tulvivia viestejä, jotka vaativat vastaanottajaltaan toimenpiteitä ja täyttävät helposti pienetkin vapaat hetket. Digiajan ilmiö tämänkin.</a:t>
            </a:r>
          </a:p>
          <a:p>
            <a:r>
              <a:rPr lang="fi-FI" sz="2000" dirty="0"/>
              <a:t>Timo Anttila ja Tuomo Oinas (2023): </a:t>
            </a:r>
            <a:r>
              <a:rPr lang="fi-FI" sz="2000" dirty="0">
                <a:latin typeface="Calibri" panose="020F0502020204030204" pitchFamily="34" charset="0"/>
                <a:cs typeface="Times New Roman" panose="02020603050405020304" pitchFamily="18" charset="0"/>
              </a:rPr>
              <a:t>”O</a:t>
            </a:r>
            <a:r>
              <a:rPr lang="fi-FI" sz="2000" dirty="0">
                <a:effectLst/>
                <a:latin typeface="Calibri" panose="020F0502020204030204" pitchFamily="34" charset="0"/>
                <a:ea typeface="Calibri" panose="020F0502020204030204" pitchFamily="34" charset="0"/>
                <a:cs typeface="Times New Roman" panose="02020603050405020304" pitchFamily="18" charset="0"/>
              </a:rPr>
              <a:t>dotusten vastaisesti tekniikka ei vapauta lisää aikaa eikä elämän rytmin nopeuttaminen johda ajan säästymiseen vaan pulaan ajasta.”</a:t>
            </a:r>
            <a:endParaRPr lang="fi-FI" sz="2000" dirty="0"/>
          </a:p>
        </p:txBody>
      </p:sp>
      <p:pic>
        <p:nvPicPr>
          <p:cNvPr id="4" name="Kuva 3">
            <a:extLst>
              <a:ext uri="{FF2B5EF4-FFF2-40B4-BE49-F238E27FC236}">
                <a16:creationId xmlns:a16="http://schemas.microsoft.com/office/drawing/2014/main" id="{28B62CE7-E962-3E43-B7A8-C8EF78D8BFEF}"/>
              </a:ext>
            </a:extLst>
          </p:cNvPr>
          <p:cNvPicPr>
            <a:picLocks noChangeAspect="1"/>
          </p:cNvPicPr>
          <p:nvPr/>
        </p:nvPicPr>
        <p:blipFill rotWithShape="1">
          <a:blip r:embed="rId3"/>
          <a:srcRect l="1" r="24211" b="1859"/>
          <a:stretch/>
        </p:blipFill>
        <p:spPr>
          <a:xfrm>
            <a:off x="-313450" y="-9000"/>
            <a:ext cx="792000" cy="6876000"/>
          </a:xfrm>
          <a:prstGeom prst="rect">
            <a:avLst/>
          </a:prstGeom>
        </p:spPr>
      </p:pic>
    </p:spTree>
    <p:extLst>
      <p:ext uri="{BB962C8B-B14F-4D97-AF65-F5344CB8AC3E}">
        <p14:creationId xmlns:p14="http://schemas.microsoft.com/office/powerpoint/2010/main" val="347476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E54B1D7-54B2-613C-5715-6A8F59B25D68}"/>
              </a:ext>
            </a:extLst>
          </p:cNvPr>
          <p:cNvPicPr>
            <a:picLocks noChangeAspect="1"/>
          </p:cNvPicPr>
          <p:nvPr/>
        </p:nvPicPr>
        <p:blipFill rotWithShape="1">
          <a:blip r:embed="rId3"/>
          <a:srcRect l="1" r="24211" b="1859"/>
          <a:stretch/>
        </p:blipFill>
        <p:spPr>
          <a:xfrm>
            <a:off x="-313450" y="-9000"/>
            <a:ext cx="792000" cy="6876000"/>
          </a:xfrm>
          <a:prstGeom prst="rect">
            <a:avLst/>
          </a:prstGeom>
        </p:spPr>
      </p:pic>
      <p:sp>
        <p:nvSpPr>
          <p:cNvPr id="9" name="Otsikko 1">
            <a:extLst>
              <a:ext uri="{FF2B5EF4-FFF2-40B4-BE49-F238E27FC236}">
                <a16:creationId xmlns:a16="http://schemas.microsoft.com/office/drawing/2014/main" id="{A5A5C48A-C6FB-B298-9DF4-6B5954C5B406}"/>
              </a:ext>
            </a:extLst>
          </p:cNvPr>
          <p:cNvSpPr>
            <a:spLocks noGrp="1"/>
          </p:cNvSpPr>
          <p:nvPr>
            <p:ph type="title"/>
          </p:nvPr>
        </p:nvSpPr>
        <p:spPr>
          <a:xfrm>
            <a:off x="1002562" y="196446"/>
            <a:ext cx="2583328" cy="1325563"/>
          </a:xfrm>
        </p:spPr>
        <p:txBody>
          <a:bodyPr>
            <a:noAutofit/>
          </a:bodyPr>
          <a:lstStyle/>
          <a:p>
            <a:r>
              <a:rPr lang="fi-FI" sz="3600" dirty="0">
                <a:solidFill>
                  <a:srgbClr val="0070C0"/>
                </a:solidFill>
                <a:latin typeface="Arial Black" panose="020B0A04020102020204" pitchFamily="34" charset="0"/>
              </a:rPr>
              <a:t>Perus-koulu</a:t>
            </a:r>
          </a:p>
        </p:txBody>
      </p:sp>
      <p:pic>
        <p:nvPicPr>
          <p:cNvPr id="13" name="Kuva 12">
            <a:extLst>
              <a:ext uri="{FF2B5EF4-FFF2-40B4-BE49-F238E27FC236}">
                <a16:creationId xmlns:a16="http://schemas.microsoft.com/office/drawing/2014/main" id="{6FA8C069-62CC-0678-BD43-499D1759CA99}"/>
              </a:ext>
            </a:extLst>
          </p:cNvPr>
          <p:cNvPicPr>
            <a:picLocks noChangeAspect="1"/>
          </p:cNvPicPr>
          <p:nvPr/>
        </p:nvPicPr>
        <p:blipFill>
          <a:blip r:embed="rId4"/>
          <a:stretch>
            <a:fillRect/>
          </a:stretch>
        </p:blipFill>
        <p:spPr>
          <a:xfrm>
            <a:off x="3347765" y="0"/>
            <a:ext cx="10292035" cy="6858000"/>
          </a:xfrm>
          <a:prstGeom prst="rect">
            <a:avLst/>
          </a:prstGeom>
        </p:spPr>
      </p:pic>
      <p:sp>
        <p:nvSpPr>
          <p:cNvPr id="16" name="Sisällön paikkamerkki 7">
            <a:extLst>
              <a:ext uri="{FF2B5EF4-FFF2-40B4-BE49-F238E27FC236}">
                <a16:creationId xmlns:a16="http://schemas.microsoft.com/office/drawing/2014/main" id="{D1A89A1D-A35B-99E4-0570-549E61D88305}"/>
              </a:ext>
            </a:extLst>
          </p:cNvPr>
          <p:cNvSpPr>
            <a:spLocks noGrp="1"/>
          </p:cNvSpPr>
          <p:nvPr>
            <p:ph sz="half" idx="1"/>
          </p:nvPr>
        </p:nvSpPr>
        <p:spPr>
          <a:xfrm>
            <a:off x="550398" y="1776802"/>
            <a:ext cx="2526178" cy="4796900"/>
          </a:xfrm>
        </p:spPr>
        <p:txBody>
          <a:bodyPr vert="horz" lIns="91440" tIns="45720" rIns="91440" bIns="45720" rtlCol="0" anchor="t">
            <a:normAutofit/>
          </a:bodyPr>
          <a:lstStyle/>
          <a:p>
            <a:pPr marL="0" lvl="0" indent="0" algn="ctr">
              <a:lnSpc>
                <a:spcPct val="107000"/>
              </a:lnSpc>
              <a:buNone/>
            </a:pPr>
            <a:r>
              <a:rPr lang="fi-FI" sz="2000" dirty="0">
                <a:effectLst/>
                <a:latin typeface="Calibri" panose="020F0502020204030204" pitchFamily="34" charset="0"/>
                <a:ea typeface="Calibri" panose="020F0502020204030204" pitchFamily="34" charset="0"/>
                <a:cs typeface="Times New Roman" panose="02020603050405020304" pitchFamily="18" charset="0"/>
              </a:rPr>
              <a:t>”Tämän lukuvuoden teema voisi olla keskittyminen.”</a:t>
            </a:r>
            <a:r>
              <a:rPr lang="fi-FI" sz="2000" dirty="0">
                <a:latin typeface="Calibri" panose="020F0502020204030204" pitchFamily="34" charset="0"/>
                <a:ea typeface="Calibri" panose="020F0502020204030204" pitchFamily="34" charset="0"/>
                <a:cs typeface="Times New Roman" panose="02020603050405020304" pitchFamily="18" charset="0"/>
              </a:rPr>
              <a:t> </a:t>
            </a:r>
          </a:p>
          <a:p>
            <a:pPr marL="0" lvl="0" indent="0" algn="ctr">
              <a:lnSpc>
                <a:spcPct val="107000"/>
              </a:lnSpc>
              <a:buNone/>
            </a:pPr>
            <a:r>
              <a:rPr lang="fi-FI" sz="1800" dirty="0">
                <a:latin typeface="Calibri" panose="020F0502020204030204" pitchFamily="34" charset="0"/>
                <a:ea typeface="Calibri" panose="020F0502020204030204" pitchFamily="34" charset="0"/>
                <a:cs typeface="Times New Roman" panose="02020603050405020304" pitchFamily="18" charset="0"/>
              </a:rPr>
              <a:t>(Arno </a:t>
            </a:r>
            <a:r>
              <a:rPr lang="fi-FI" sz="1800" dirty="0" err="1">
                <a:latin typeface="Calibri" panose="020F0502020204030204" pitchFamily="34" charset="0"/>
                <a:ea typeface="Calibri" panose="020F0502020204030204" pitchFamily="34" charset="0"/>
                <a:cs typeface="Times New Roman" panose="02020603050405020304" pitchFamily="18" charset="0"/>
              </a:rPr>
              <a:t>Kotro</a:t>
            </a:r>
            <a:r>
              <a:rPr lang="fi-FI" sz="1800" dirty="0">
                <a:latin typeface="Calibri" panose="020F0502020204030204" pitchFamily="34" charset="0"/>
                <a:ea typeface="Calibri" panose="020F0502020204030204" pitchFamily="34" charset="0"/>
                <a:cs typeface="Times New Roman" panose="02020603050405020304" pitchFamily="18" charset="0"/>
              </a:rPr>
              <a:t> HS)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7105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D39C0D-953D-41CF-BBFC-A818DAC37CF0}"/>
              </a:ext>
            </a:extLst>
          </p:cNvPr>
          <p:cNvSpPr>
            <a:spLocks noGrp="1"/>
          </p:cNvSpPr>
          <p:nvPr>
            <p:ph type="title"/>
          </p:nvPr>
        </p:nvSpPr>
        <p:spPr>
          <a:xfrm>
            <a:off x="838200" y="110721"/>
            <a:ext cx="10856053" cy="1325563"/>
          </a:xfrm>
        </p:spPr>
        <p:txBody>
          <a:bodyPr>
            <a:noAutofit/>
          </a:bodyPr>
          <a:lstStyle/>
          <a:p>
            <a:r>
              <a:rPr lang="fi-FI" sz="3600" dirty="0">
                <a:solidFill>
                  <a:srgbClr val="0070C0"/>
                </a:solidFill>
                <a:latin typeface="Arial Black" panose="020B0A04020102020204" pitchFamily="34" charset="0"/>
              </a:rPr>
              <a:t>Asiantuntijoiden reseptit onnistumiselle (peruskoulut 2023)</a:t>
            </a:r>
          </a:p>
        </p:txBody>
      </p:sp>
      <p:pic>
        <p:nvPicPr>
          <p:cNvPr id="6" name="Kuva 5">
            <a:extLst>
              <a:ext uri="{FF2B5EF4-FFF2-40B4-BE49-F238E27FC236}">
                <a16:creationId xmlns:a16="http://schemas.microsoft.com/office/drawing/2014/main" id="{46355223-8E15-6584-F2EC-B47C69120E18}"/>
              </a:ext>
            </a:extLst>
          </p:cNvPr>
          <p:cNvPicPr>
            <a:picLocks noChangeAspect="1"/>
          </p:cNvPicPr>
          <p:nvPr/>
        </p:nvPicPr>
        <p:blipFill>
          <a:blip r:embed="rId3"/>
          <a:stretch>
            <a:fillRect/>
          </a:stretch>
        </p:blipFill>
        <p:spPr>
          <a:xfrm>
            <a:off x="634793" y="1580415"/>
            <a:ext cx="11059460" cy="4104389"/>
          </a:xfrm>
          <a:prstGeom prst="rect">
            <a:avLst/>
          </a:prstGeom>
        </p:spPr>
      </p:pic>
      <p:pic>
        <p:nvPicPr>
          <p:cNvPr id="5" name="Kuva 4">
            <a:extLst>
              <a:ext uri="{FF2B5EF4-FFF2-40B4-BE49-F238E27FC236}">
                <a16:creationId xmlns:a16="http://schemas.microsoft.com/office/drawing/2014/main" id="{8BC05E8D-9A94-08CF-E8FB-FF003BC4E543}"/>
              </a:ext>
            </a:extLst>
          </p:cNvPr>
          <p:cNvPicPr>
            <a:picLocks noChangeAspect="1"/>
          </p:cNvPicPr>
          <p:nvPr/>
        </p:nvPicPr>
        <p:blipFill rotWithShape="1">
          <a:blip r:embed="rId4"/>
          <a:srcRect l="1" r="24211" b="1859"/>
          <a:stretch/>
        </p:blipFill>
        <p:spPr>
          <a:xfrm>
            <a:off x="-313450" y="-9000"/>
            <a:ext cx="792000" cy="6876000"/>
          </a:xfrm>
          <a:prstGeom prst="rect">
            <a:avLst/>
          </a:prstGeom>
        </p:spPr>
      </p:pic>
    </p:spTree>
    <p:extLst>
      <p:ext uri="{BB962C8B-B14F-4D97-AF65-F5344CB8AC3E}">
        <p14:creationId xmlns:p14="http://schemas.microsoft.com/office/powerpoint/2010/main" val="794890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E54B1D7-54B2-613C-5715-6A8F59B25D68}"/>
              </a:ext>
            </a:extLst>
          </p:cNvPr>
          <p:cNvPicPr>
            <a:picLocks noChangeAspect="1"/>
          </p:cNvPicPr>
          <p:nvPr/>
        </p:nvPicPr>
        <p:blipFill rotWithShape="1">
          <a:blip r:embed="rId3"/>
          <a:srcRect l="1" r="24211" b="1859"/>
          <a:stretch/>
        </p:blipFill>
        <p:spPr>
          <a:xfrm>
            <a:off x="-313450" y="-9000"/>
            <a:ext cx="792000" cy="6876000"/>
          </a:xfrm>
          <a:prstGeom prst="rect">
            <a:avLst/>
          </a:prstGeom>
        </p:spPr>
      </p:pic>
      <p:sp>
        <p:nvSpPr>
          <p:cNvPr id="9" name="Otsikko 1">
            <a:extLst>
              <a:ext uri="{FF2B5EF4-FFF2-40B4-BE49-F238E27FC236}">
                <a16:creationId xmlns:a16="http://schemas.microsoft.com/office/drawing/2014/main" id="{A5A5C48A-C6FB-B298-9DF4-6B5954C5B406}"/>
              </a:ext>
            </a:extLst>
          </p:cNvPr>
          <p:cNvSpPr>
            <a:spLocks noGrp="1"/>
          </p:cNvSpPr>
          <p:nvPr>
            <p:ph type="title"/>
          </p:nvPr>
        </p:nvSpPr>
        <p:spPr>
          <a:xfrm>
            <a:off x="683581" y="196446"/>
            <a:ext cx="2594457" cy="1325563"/>
          </a:xfrm>
        </p:spPr>
        <p:txBody>
          <a:bodyPr>
            <a:noAutofit/>
          </a:bodyPr>
          <a:lstStyle/>
          <a:p>
            <a:pPr algn="ctr"/>
            <a:r>
              <a:rPr lang="fi-FI" sz="3600" dirty="0" err="1">
                <a:solidFill>
                  <a:srgbClr val="0070C0"/>
                </a:solidFill>
                <a:latin typeface="Arial Black" panose="020B0A04020102020204" pitchFamily="34" charset="0"/>
              </a:rPr>
              <a:t>Ammatil-linen</a:t>
            </a:r>
            <a:r>
              <a:rPr lang="fi-FI" sz="3600" dirty="0">
                <a:solidFill>
                  <a:srgbClr val="0070C0"/>
                </a:solidFill>
                <a:latin typeface="Arial Black" panose="020B0A04020102020204" pitchFamily="34" charset="0"/>
              </a:rPr>
              <a:t> koulutus</a:t>
            </a:r>
          </a:p>
        </p:txBody>
      </p:sp>
      <p:pic>
        <p:nvPicPr>
          <p:cNvPr id="11" name="Kuva 10">
            <a:extLst>
              <a:ext uri="{FF2B5EF4-FFF2-40B4-BE49-F238E27FC236}">
                <a16:creationId xmlns:a16="http://schemas.microsoft.com/office/drawing/2014/main" id="{A9BE25E3-483E-730E-2DF7-998FECEB57F2}"/>
              </a:ext>
            </a:extLst>
          </p:cNvPr>
          <p:cNvPicPr>
            <a:picLocks noChangeAspect="1"/>
          </p:cNvPicPr>
          <p:nvPr/>
        </p:nvPicPr>
        <p:blipFill>
          <a:blip r:embed="rId4"/>
          <a:stretch>
            <a:fillRect/>
          </a:stretch>
        </p:blipFill>
        <p:spPr>
          <a:xfrm>
            <a:off x="759591" y="2567245"/>
            <a:ext cx="4168501" cy="2758679"/>
          </a:xfrm>
          <a:prstGeom prst="rect">
            <a:avLst/>
          </a:prstGeom>
        </p:spPr>
      </p:pic>
      <p:pic>
        <p:nvPicPr>
          <p:cNvPr id="14" name="Kuva 13">
            <a:extLst>
              <a:ext uri="{FF2B5EF4-FFF2-40B4-BE49-F238E27FC236}">
                <a16:creationId xmlns:a16="http://schemas.microsoft.com/office/drawing/2014/main" id="{7EEAA1BC-BBF4-00A6-EA0D-F3FC6D760202}"/>
              </a:ext>
            </a:extLst>
          </p:cNvPr>
          <p:cNvPicPr>
            <a:picLocks noChangeAspect="1"/>
          </p:cNvPicPr>
          <p:nvPr/>
        </p:nvPicPr>
        <p:blipFill>
          <a:blip r:embed="rId5"/>
          <a:stretch>
            <a:fillRect/>
          </a:stretch>
        </p:blipFill>
        <p:spPr>
          <a:xfrm>
            <a:off x="3435659" y="0"/>
            <a:ext cx="11849351" cy="8065715"/>
          </a:xfrm>
          <a:prstGeom prst="rect">
            <a:avLst/>
          </a:prstGeom>
        </p:spPr>
      </p:pic>
    </p:spTree>
    <p:extLst>
      <p:ext uri="{BB962C8B-B14F-4D97-AF65-F5344CB8AC3E}">
        <p14:creationId xmlns:p14="http://schemas.microsoft.com/office/powerpoint/2010/main" val="2273220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E54B1D7-54B2-613C-5715-6A8F59B25D68}"/>
              </a:ext>
            </a:extLst>
          </p:cNvPr>
          <p:cNvPicPr>
            <a:picLocks noChangeAspect="1"/>
          </p:cNvPicPr>
          <p:nvPr/>
        </p:nvPicPr>
        <p:blipFill rotWithShape="1">
          <a:blip r:embed="rId3"/>
          <a:srcRect l="1" r="24211" b="1859"/>
          <a:stretch/>
        </p:blipFill>
        <p:spPr>
          <a:xfrm>
            <a:off x="-313450" y="-9000"/>
            <a:ext cx="792000" cy="6876000"/>
          </a:xfrm>
          <a:prstGeom prst="rect">
            <a:avLst/>
          </a:prstGeom>
        </p:spPr>
      </p:pic>
      <p:sp>
        <p:nvSpPr>
          <p:cNvPr id="9" name="Otsikko 1">
            <a:extLst>
              <a:ext uri="{FF2B5EF4-FFF2-40B4-BE49-F238E27FC236}">
                <a16:creationId xmlns:a16="http://schemas.microsoft.com/office/drawing/2014/main" id="{A5A5C48A-C6FB-B298-9DF4-6B5954C5B406}"/>
              </a:ext>
            </a:extLst>
          </p:cNvPr>
          <p:cNvSpPr>
            <a:spLocks noGrp="1"/>
          </p:cNvSpPr>
          <p:nvPr>
            <p:ph type="title"/>
          </p:nvPr>
        </p:nvSpPr>
        <p:spPr>
          <a:xfrm>
            <a:off x="1124328" y="69987"/>
            <a:ext cx="2524646" cy="1325563"/>
          </a:xfrm>
        </p:spPr>
        <p:txBody>
          <a:bodyPr>
            <a:noAutofit/>
          </a:bodyPr>
          <a:lstStyle/>
          <a:p>
            <a:r>
              <a:rPr lang="fi-FI" sz="3600" dirty="0">
                <a:solidFill>
                  <a:srgbClr val="0070C0"/>
                </a:solidFill>
                <a:latin typeface="Arial Black" panose="020B0A04020102020204" pitchFamily="34" charset="0"/>
              </a:rPr>
              <a:t>Kirjasto</a:t>
            </a:r>
          </a:p>
        </p:txBody>
      </p:sp>
      <p:pic>
        <p:nvPicPr>
          <p:cNvPr id="3" name="Kuva 2">
            <a:extLst>
              <a:ext uri="{FF2B5EF4-FFF2-40B4-BE49-F238E27FC236}">
                <a16:creationId xmlns:a16="http://schemas.microsoft.com/office/drawing/2014/main" id="{DF34A585-4CFD-34E6-FF87-DF59DE5331E3}"/>
              </a:ext>
            </a:extLst>
          </p:cNvPr>
          <p:cNvPicPr>
            <a:picLocks noChangeAspect="1"/>
          </p:cNvPicPr>
          <p:nvPr/>
        </p:nvPicPr>
        <p:blipFill>
          <a:blip r:embed="rId4"/>
          <a:stretch>
            <a:fillRect/>
          </a:stretch>
        </p:blipFill>
        <p:spPr>
          <a:xfrm>
            <a:off x="4602253" y="-9000"/>
            <a:ext cx="7589747" cy="6858000"/>
          </a:xfrm>
          <a:prstGeom prst="rect">
            <a:avLst/>
          </a:prstGeom>
        </p:spPr>
      </p:pic>
      <p:sp>
        <p:nvSpPr>
          <p:cNvPr id="11" name="Sisällön paikkamerkki 7">
            <a:extLst>
              <a:ext uri="{FF2B5EF4-FFF2-40B4-BE49-F238E27FC236}">
                <a16:creationId xmlns:a16="http://schemas.microsoft.com/office/drawing/2014/main" id="{8944A12C-02F7-A74B-728B-E3FE816FE0A0}"/>
              </a:ext>
            </a:extLst>
          </p:cNvPr>
          <p:cNvSpPr>
            <a:spLocks noGrp="1"/>
          </p:cNvSpPr>
          <p:nvPr>
            <p:ph sz="half" idx="1"/>
          </p:nvPr>
        </p:nvSpPr>
        <p:spPr>
          <a:xfrm>
            <a:off x="807572" y="1690825"/>
            <a:ext cx="2983377" cy="4796900"/>
          </a:xfrm>
        </p:spPr>
        <p:txBody>
          <a:bodyPr vert="horz" lIns="91440" tIns="45720" rIns="91440" bIns="45720" rtlCol="0" anchor="t">
            <a:normAutofit/>
          </a:bodyPr>
          <a:lstStyle/>
          <a:p>
            <a:pPr marL="0" lvl="0" indent="0" algn="ctr">
              <a:lnSpc>
                <a:spcPct val="107000"/>
              </a:lnSpc>
              <a:buNone/>
            </a:pPr>
            <a:r>
              <a:rPr lang="fi-FI" sz="2000" dirty="0">
                <a:effectLst/>
                <a:latin typeface="Calibri" panose="020F0502020204030204" pitchFamily="34" charset="0"/>
                <a:ea typeface="Calibri" panose="020F0502020204030204" pitchFamily="34" charset="0"/>
                <a:cs typeface="Times New Roman" panose="02020603050405020304" pitchFamily="18" charset="0"/>
              </a:rPr>
              <a:t>”Vaikka digitaaliset palvelut ovat muuttaneet ihmisten ajan käyttöä ja lukutottumuksia, eivät ne ole vähentäneet lukemaan oppimisen, lukutaidon ja sivistyksen merkitystä.”</a:t>
            </a:r>
          </a:p>
        </p:txBody>
      </p:sp>
    </p:spTree>
    <p:extLst>
      <p:ext uri="{BB962C8B-B14F-4D97-AF65-F5344CB8AC3E}">
        <p14:creationId xmlns:p14="http://schemas.microsoft.com/office/powerpoint/2010/main" val="330352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E54B1D7-54B2-613C-5715-6A8F59B25D68}"/>
              </a:ext>
            </a:extLst>
          </p:cNvPr>
          <p:cNvPicPr>
            <a:picLocks noChangeAspect="1"/>
          </p:cNvPicPr>
          <p:nvPr/>
        </p:nvPicPr>
        <p:blipFill rotWithShape="1">
          <a:blip r:embed="rId3"/>
          <a:srcRect l="1" r="24211" b="1859"/>
          <a:stretch/>
        </p:blipFill>
        <p:spPr>
          <a:xfrm>
            <a:off x="-313450" y="-9000"/>
            <a:ext cx="792000" cy="6876000"/>
          </a:xfrm>
          <a:prstGeom prst="rect">
            <a:avLst/>
          </a:prstGeom>
        </p:spPr>
      </p:pic>
      <p:sp>
        <p:nvSpPr>
          <p:cNvPr id="9" name="Otsikko 1">
            <a:extLst>
              <a:ext uri="{FF2B5EF4-FFF2-40B4-BE49-F238E27FC236}">
                <a16:creationId xmlns:a16="http://schemas.microsoft.com/office/drawing/2014/main" id="{A5A5C48A-C6FB-B298-9DF4-6B5954C5B406}"/>
              </a:ext>
            </a:extLst>
          </p:cNvPr>
          <p:cNvSpPr>
            <a:spLocks noGrp="1"/>
          </p:cNvSpPr>
          <p:nvPr>
            <p:ph type="title"/>
          </p:nvPr>
        </p:nvSpPr>
        <p:spPr>
          <a:xfrm>
            <a:off x="550397" y="196446"/>
            <a:ext cx="3240553" cy="1325563"/>
          </a:xfrm>
        </p:spPr>
        <p:txBody>
          <a:bodyPr>
            <a:noAutofit/>
          </a:bodyPr>
          <a:lstStyle/>
          <a:p>
            <a:r>
              <a:rPr lang="fi-FI" sz="3600" dirty="0">
                <a:solidFill>
                  <a:srgbClr val="0070C0"/>
                </a:solidFill>
                <a:latin typeface="Arial Black" panose="020B0A04020102020204" pitchFamily="34" charset="0"/>
              </a:rPr>
              <a:t>Hallinto- ja toimistotyö</a:t>
            </a:r>
          </a:p>
        </p:txBody>
      </p:sp>
      <p:pic>
        <p:nvPicPr>
          <p:cNvPr id="3" name="Kuva 2">
            <a:extLst>
              <a:ext uri="{FF2B5EF4-FFF2-40B4-BE49-F238E27FC236}">
                <a16:creationId xmlns:a16="http://schemas.microsoft.com/office/drawing/2014/main" id="{B03E2E0A-25EA-9C25-66C4-33C981BD41E1}"/>
              </a:ext>
            </a:extLst>
          </p:cNvPr>
          <p:cNvPicPr>
            <a:picLocks noChangeAspect="1"/>
          </p:cNvPicPr>
          <p:nvPr/>
        </p:nvPicPr>
        <p:blipFill>
          <a:blip r:embed="rId4"/>
          <a:stretch>
            <a:fillRect/>
          </a:stretch>
        </p:blipFill>
        <p:spPr>
          <a:xfrm>
            <a:off x="3596397" y="-9000"/>
            <a:ext cx="8948854" cy="6858000"/>
          </a:xfrm>
          <a:prstGeom prst="rect">
            <a:avLst/>
          </a:prstGeom>
        </p:spPr>
      </p:pic>
      <p:sp>
        <p:nvSpPr>
          <p:cNvPr id="4" name="Sisällön paikkamerkki 7">
            <a:extLst>
              <a:ext uri="{FF2B5EF4-FFF2-40B4-BE49-F238E27FC236}">
                <a16:creationId xmlns:a16="http://schemas.microsoft.com/office/drawing/2014/main" id="{59AE9340-4DDE-B841-014E-68432CD4C66E}"/>
              </a:ext>
            </a:extLst>
          </p:cNvPr>
          <p:cNvSpPr>
            <a:spLocks noGrp="1"/>
          </p:cNvSpPr>
          <p:nvPr>
            <p:ph sz="half" idx="1"/>
          </p:nvPr>
        </p:nvSpPr>
        <p:spPr>
          <a:xfrm>
            <a:off x="550398" y="1776802"/>
            <a:ext cx="2526178" cy="4796900"/>
          </a:xfrm>
        </p:spPr>
        <p:txBody>
          <a:bodyPr vert="horz" lIns="91440" tIns="45720" rIns="91440" bIns="45720" rtlCol="0" anchor="t">
            <a:normAutofit/>
          </a:bodyPr>
          <a:lstStyle/>
          <a:p>
            <a:pPr marL="0" lvl="0" indent="0" algn="ctr">
              <a:lnSpc>
                <a:spcPct val="107000"/>
              </a:lnSpc>
              <a:buNone/>
            </a:pPr>
            <a:r>
              <a:rPr lang="fi-FI" sz="2000" dirty="0">
                <a:latin typeface="Calibri" panose="020F0502020204030204" pitchFamily="34" charset="0"/>
                <a:ea typeface="Calibri" panose="020F0502020204030204" pitchFamily="34" charset="0"/>
                <a:cs typeface="Times New Roman" panose="02020603050405020304" pitchFamily="18" charset="0"/>
              </a:rPr>
              <a:t>Työn murroksen kärkijoukoissa vuodesta 2019</a:t>
            </a:r>
          </a:p>
        </p:txBody>
      </p:sp>
    </p:spTree>
    <p:extLst>
      <p:ext uri="{BB962C8B-B14F-4D97-AF65-F5344CB8AC3E}">
        <p14:creationId xmlns:p14="http://schemas.microsoft.com/office/powerpoint/2010/main" val="230964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ruutu 7">
            <a:extLst>
              <a:ext uri="{FF2B5EF4-FFF2-40B4-BE49-F238E27FC236}">
                <a16:creationId xmlns:a16="http://schemas.microsoft.com/office/drawing/2014/main" id="{CF0E32A3-4C3B-CA27-CB34-D795BA50EB52}"/>
              </a:ext>
            </a:extLst>
          </p:cNvPr>
          <p:cNvSpPr txBox="1"/>
          <p:nvPr/>
        </p:nvSpPr>
        <p:spPr>
          <a:xfrm>
            <a:off x="895849" y="4746609"/>
            <a:ext cx="8265404" cy="1261884"/>
          </a:xfrm>
          <a:prstGeom prst="rect">
            <a:avLst/>
          </a:prstGeom>
          <a:noFill/>
        </p:spPr>
        <p:txBody>
          <a:bodyPr wrap="none" rtlCol="0">
            <a:spAutoFit/>
          </a:bodyPr>
          <a:lstStyle/>
          <a:p>
            <a:r>
              <a:rPr lang="fi-FI" sz="3600" dirty="0">
                <a:solidFill>
                  <a:schemeClr val="bg1"/>
                </a:solidFill>
              </a:rPr>
              <a:t>2018: Onkohan käynnissä työn murros?</a:t>
            </a:r>
          </a:p>
          <a:p>
            <a:endParaRPr lang="fi-FI" sz="2000" dirty="0">
              <a:solidFill>
                <a:schemeClr val="bg1"/>
              </a:solidFill>
            </a:endParaRPr>
          </a:p>
          <a:p>
            <a:endParaRPr lang="fi-FI" sz="2000" dirty="0">
              <a:solidFill>
                <a:schemeClr val="bg1"/>
              </a:solidFill>
            </a:endParaRPr>
          </a:p>
        </p:txBody>
      </p:sp>
      <p:pic>
        <p:nvPicPr>
          <p:cNvPr id="2" name="Kuva 1">
            <a:extLst>
              <a:ext uri="{FF2B5EF4-FFF2-40B4-BE49-F238E27FC236}">
                <a16:creationId xmlns:a16="http://schemas.microsoft.com/office/drawing/2014/main" id="{E369D587-1D03-376E-3E65-34BF535B8E98}"/>
              </a:ext>
            </a:extLst>
          </p:cNvPr>
          <p:cNvPicPr>
            <a:picLocks noChangeAspect="1"/>
          </p:cNvPicPr>
          <p:nvPr/>
        </p:nvPicPr>
        <p:blipFill>
          <a:blip r:embed="rId3"/>
          <a:stretch>
            <a:fillRect/>
          </a:stretch>
        </p:blipFill>
        <p:spPr>
          <a:xfrm>
            <a:off x="394247" y="314472"/>
            <a:ext cx="2519818" cy="3539745"/>
          </a:xfrm>
          <a:prstGeom prst="rect">
            <a:avLst/>
          </a:prstGeom>
        </p:spPr>
      </p:pic>
      <p:pic>
        <p:nvPicPr>
          <p:cNvPr id="11" name="Kuva 10">
            <a:extLst>
              <a:ext uri="{FF2B5EF4-FFF2-40B4-BE49-F238E27FC236}">
                <a16:creationId xmlns:a16="http://schemas.microsoft.com/office/drawing/2014/main" id="{6C924AA3-5ABC-6323-4604-F708EF989294}"/>
              </a:ext>
            </a:extLst>
          </p:cNvPr>
          <p:cNvPicPr>
            <a:picLocks noChangeAspect="1"/>
          </p:cNvPicPr>
          <p:nvPr/>
        </p:nvPicPr>
        <p:blipFill>
          <a:blip r:embed="rId4"/>
          <a:stretch>
            <a:fillRect/>
          </a:stretch>
        </p:blipFill>
        <p:spPr>
          <a:xfrm>
            <a:off x="3200400" y="314472"/>
            <a:ext cx="2747220" cy="3546333"/>
          </a:xfrm>
          <a:prstGeom prst="rect">
            <a:avLst/>
          </a:prstGeom>
        </p:spPr>
      </p:pic>
      <p:pic>
        <p:nvPicPr>
          <p:cNvPr id="13" name="Kuva 12">
            <a:extLst>
              <a:ext uri="{FF2B5EF4-FFF2-40B4-BE49-F238E27FC236}">
                <a16:creationId xmlns:a16="http://schemas.microsoft.com/office/drawing/2014/main" id="{79CA6514-99E0-7F9C-283B-FBBBF604041C}"/>
              </a:ext>
            </a:extLst>
          </p:cNvPr>
          <p:cNvPicPr>
            <a:picLocks noChangeAspect="1"/>
          </p:cNvPicPr>
          <p:nvPr/>
        </p:nvPicPr>
        <p:blipFill>
          <a:blip r:embed="rId5"/>
          <a:stretch>
            <a:fillRect/>
          </a:stretch>
        </p:blipFill>
        <p:spPr>
          <a:xfrm>
            <a:off x="6185499" y="314472"/>
            <a:ext cx="2635475" cy="3546911"/>
          </a:xfrm>
          <a:prstGeom prst="rect">
            <a:avLst/>
          </a:prstGeom>
        </p:spPr>
      </p:pic>
      <p:sp>
        <p:nvSpPr>
          <p:cNvPr id="14" name="Tekstiruutu 13">
            <a:extLst>
              <a:ext uri="{FF2B5EF4-FFF2-40B4-BE49-F238E27FC236}">
                <a16:creationId xmlns:a16="http://schemas.microsoft.com/office/drawing/2014/main" id="{E1B0179A-1BCB-C5DD-F4AD-80BE2E933E5B}"/>
              </a:ext>
            </a:extLst>
          </p:cNvPr>
          <p:cNvSpPr txBox="1"/>
          <p:nvPr/>
        </p:nvSpPr>
        <p:spPr>
          <a:xfrm>
            <a:off x="9161253" y="241540"/>
            <a:ext cx="2786332" cy="5262979"/>
          </a:xfrm>
          <a:prstGeom prst="rect">
            <a:avLst/>
          </a:prstGeom>
          <a:noFill/>
        </p:spPr>
        <p:txBody>
          <a:bodyPr wrap="square" rtlCol="0">
            <a:spAutoFit/>
          </a:bodyPr>
          <a:lstStyle/>
          <a:p>
            <a:pPr algn="ctr"/>
            <a:r>
              <a:rPr lang="fi-FI" sz="1400" dirty="0">
                <a:solidFill>
                  <a:schemeClr val="bg1"/>
                </a:solidFill>
              </a:rPr>
              <a:t>Työn murroksella tarkoitetaan vuosia ja vuosikymmeniä kestävää muutosta kohti uudenlaista ja monipuolisempaa työn maailmaa. </a:t>
            </a:r>
          </a:p>
          <a:p>
            <a:pPr algn="ctr"/>
            <a:endParaRPr lang="fi-FI" sz="1400" dirty="0">
              <a:solidFill>
                <a:schemeClr val="bg1"/>
              </a:solidFill>
            </a:endParaRPr>
          </a:p>
          <a:p>
            <a:pPr algn="ctr"/>
            <a:r>
              <a:rPr lang="fi-FI" sz="1400" dirty="0">
                <a:solidFill>
                  <a:schemeClr val="bg1"/>
                </a:solidFill>
              </a:rPr>
              <a:t>Muutosta vauhdittavat uuden teknologian, kuten digitaalisten palvelujen, robottien, tekoälyn ja alustojen hyödyntäminen mutta myös uusien toimintatapojen hyödyntäminen työyhteisöissä, sekä resurssien rajallisuus.</a:t>
            </a:r>
          </a:p>
          <a:p>
            <a:pPr algn="ctr"/>
            <a:endParaRPr lang="fi-FI" sz="1400" dirty="0">
              <a:solidFill>
                <a:schemeClr val="bg1"/>
              </a:solidFill>
            </a:endParaRPr>
          </a:p>
          <a:p>
            <a:pPr algn="ctr"/>
            <a:r>
              <a:rPr lang="fi-FI" sz="1400" dirty="0">
                <a:solidFill>
                  <a:schemeClr val="bg1"/>
                </a:solidFill>
              </a:rPr>
              <a:t>Työn murros vaikuttaa eri tavoin eri ammatteihin ja toimialoihin. Se muuttaa työtehtäviä, toimintatapoja ja työn organisointia. Sen myötä syntyy kokonaan uusia tehtäviä ja ammatteja, samalla kun osa vanhoista tehtävistä häviää tai siirtyy muulla tavoin hoidettavaksi. </a:t>
            </a:r>
          </a:p>
        </p:txBody>
      </p:sp>
      <p:sp>
        <p:nvSpPr>
          <p:cNvPr id="15" name="Puhekupla: Suorakulmio, kulmat pyöristettu 14">
            <a:extLst>
              <a:ext uri="{FF2B5EF4-FFF2-40B4-BE49-F238E27FC236}">
                <a16:creationId xmlns:a16="http://schemas.microsoft.com/office/drawing/2014/main" id="{62A4DE0F-2878-7A5F-01F4-FB47A3E330C9}"/>
              </a:ext>
            </a:extLst>
          </p:cNvPr>
          <p:cNvSpPr/>
          <p:nvPr/>
        </p:nvSpPr>
        <p:spPr>
          <a:xfrm>
            <a:off x="10220325" y="5487312"/>
            <a:ext cx="1787645" cy="1120522"/>
          </a:xfrm>
          <a:prstGeom prst="wedgeRoundRectCallout">
            <a:avLst>
              <a:gd name="adj1" fmla="val -65567"/>
              <a:gd name="adj2" fmla="val -4893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Meidän käyttämämme määritelmä</a:t>
            </a:r>
          </a:p>
        </p:txBody>
      </p:sp>
    </p:spTree>
    <p:extLst>
      <p:ext uri="{BB962C8B-B14F-4D97-AF65-F5344CB8AC3E}">
        <p14:creationId xmlns:p14="http://schemas.microsoft.com/office/powerpoint/2010/main" val="3505209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85000"/>
            <a:lumOff val="1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C3476F-2AD5-DAA1-3724-8C5A1B8940F8}"/>
              </a:ext>
            </a:extLst>
          </p:cNvPr>
          <p:cNvSpPr>
            <a:spLocks noGrp="1"/>
          </p:cNvSpPr>
          <p:nvPr>
            <p:ph type="ctrTitle"/>
          </p:nvPr>
        </p:nvSpPr>
        <p:spPr>
          <a:xfrm>
            <a:off x="3847382" y="363250"/>
            <a:ext cx="6441726" cy="792186"/>
          </a:xfrm>
        </p:spPr>
        <p:txBody>
          <a:bodyPr>
            <a:normAutofit/>
          </a:bodyPr>
          <a:lstStyle/>
          <a:p>
            <a:r>
              <a:rPr lang="fi-FI" dirty="0"/>
              <a:t>Ainutlaatuinen seurantatyö</a:t>
            </a:r>
          </a:p>
        </p:txBody>
      </p:sp>
      <p:sp>
        <p:nvSpPr>
          <p:cNvPr id="3" name="Alaotsikko 2">
            <a:extLst>
              <a:ext uri="{FF2B5EF4-FFF2-40B4-BE49-F238E27FC236}">
                <a16:creationId xmlns:a16="http://schemas.microsoft.com/office/drawing/2014/main" id="{669D6774-153C-F147-017C-7AC47C5FCAF1}"/>
              </a:ext>
            </a:extLst>
          </p:cNvPr>
          <p:cNvSpPr>
            <a:spLocks noGrp="1"/>
          </p:cNvSpPr>
          <p:nvPr>
            <p:ph type="subTitle" idx="1"/>
          </p:nvPr>
        </p:nvSpPr>
        <p:spPr>
          <a:xfrm>
            <a:off x="3847382" y="1314574"/>
            <a:ext cx="3157268" cy="5543426"/>
          </a:xfrm>
        </p:spPr>
        <p:txBody>
          <a:bodyPr>
            <a:noAutofit/>
          </a:bodyPr>
          <a:lstStyle/>
          <a:p>
            <a:r>
              <a:rPr lang="fi-FI" sz="1600" dirty="0">
                <a:latin typeface="+mn-lt"/>
              </a:rPr>
              <a:t>Työmarkkinaosapuolet käynnistivät yhteisen työn murroksen seurannan syksyllä 2018. </a:t>
            </a:r>
          </a:p>
          <a:p>
            <a:r>
              <a:rPr lang="fi-FI" sz="1600" dirty="0">
                <a:latin typeface="+mn-lt"/>
              </a:rPr>
              <a:t>Tarkoituksena rakentaa yhteistä muutoskuvaa ja vahvempaa tietopohjaa, jota voidaan hyödyntää työmarkkina- ja kehittämistoiminnassa</a:t>
            </a:r>
          </a:p>
          <a:p>
            <a:r>
              <a:rPr lang="fi-FI" sz="1600" dirty="0">
                <a:latin typeface="+mn-lt"/>
              </a:rPr>
              <a:t>Samalla tehdään näkyväksi nykyaikaista julkista työtä eri ammattialoilla</a:t>
            </a:r>
          </a:p>
          <a:p>
            <a:r>
              <a:rPr lang="fi-FI" sz="1600" dirty="0">
                <a:latin typeface="+mn-lt"/>
              </a:rPr>
              <a:t>Seurantakierrokset kahden vuoden välein</a:t>
            </a:r>
          </a:p>
        </p:txBody>
      </p:sp>
      <p:sp>
        <p:nvSpPr>
          <p:cNvPr id="6" name="Dian numeron paikkamerkki 5">
            <a:extLst>
              <a:ext uri="{FF2B5EF4-FFF2-40B4-BE49-F238E27FC236}">
                <a16:creationId xmlns:a16="http://schemas.microsoft.com/office/drawing/2014/main" id="{F5A2408A-9B46-8F5F-D2ED-621FED82E5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687A69-B755-0340-84CA-FA95D61C6925}" type="slidenum">
              <a:rPr kumimoji="0" lang="en-GB" sz="800" b="0" i="0" u="none" strike="noStrike" kern="1200" cap="none" spc="100" normalizeH="0" baseline="0" noProof="0" smtClean="0">
                <a:ln>
                  <a:noFill/>
                </a:ln>
                <a:solidFill>
                  <a:srgbClr val="FF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100" normalizeH="0" baseline="0" noProof="0">
              <a:ln>
                <a:noFill/>
              </a:ln>
              <a:solidFill>
                <a:srgbClr val="FFFFFF"/>
              </a:solidFill>
              <a:effectLst/>
              <a:uLnTx/>
              <a:uFillTx/>
              <a:latin typeface="Century Gothic" panose="020B0502020202020204"/>
              <a:ea typeface="+mn-ea"/>
              <a:cs typeface="+mn-cs"/>
            </a:endParaRPr>
          </a:p>
        </p:txBody>
      </p:sp>
      <p:sp>
        <p:nvSpPr>
          <p:cNvPr id="4" name="Tekstiruutu 3">
            <a:extLst>
              <a:ext uri="{FF2B5EF4-FFF2-40B4-BE49-F238E27FC236}">
                <a16:creationId xmlns:a16="http://schemas.microsoft.com/office/drawing/2014/main" id="{8E10F702-E6F6-A2DE-6D77-C9217EBF6734}"/>
              </a:ext>
            </a:extLst>
          </p:cNvPr>
          <p:cNvSpPr txBox="1"/>
          <p:nvPr/>
        </p:nvSpPr>
        <p:spPr>
          <a:xfrm>
            <a:off x="683641" y="3645400"/>
            <a:ext cx="212622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u="none" strike="noStrike" kern="1200" cap="none" spc="0" normalizeH="0" baseline="0" noProof="0" dirty="0">
                <a:ln>
                  <a:noFill/>
                </a:ln>
                <a:solidFill>
                  <a:srgbClr val="FFFFFF"/>
                </a:solidFill>
                <a:effectLst/>
                <a:uLnTx/>
                <a:uFillTx/>
                <a:latin typeface="Palatino Linotype" panose="02040502050505030304"/>
                <a:ea typeface="+mn-ea"/>
                <a:cs typeface="+mn-cs"/>
              </a:rPr>
              <a:t>Kunta- ja hyvinvointi-aluetyönantajat KT, Julkisalan koulutettujen neuvottelujärjestö JUKO ry, Julkisen alan unioni JAU ry ja Sosiaali- ja terveysalan neuvottelujärjestö Sote ry. </a:t>
            </a:r>
          </a:p>
        </p:txBody>
      </p:sp>
      <p:sp>
        <p:nvSpPr>
          <p:cNvPr id="5" name="Alaotsikko 2">
            <a:extLst>
              <a:ext uri="{FF2B5EF4-FFF2-40B4-BE49-F238E27FC236}">
                <a16:creationId xmlns:a16="http://schemas.microsoft.com/office/drawing/2014/main" id="{D8AC9067-BEC7-DE73-7402-11D1A5070DFE}"/>
              </a:ext>
            </a:extLst>
          </p:cNvPr>
          <p:cNvSpPr txBox="1">
            <a:spLocks/>
          </p:cNvSpPr>
          <p:nvPr/>
        </p:nvSpPr>
        <p:spPr>
          <a:xfrm>
            <a:off x="7359210" y="1331396"/>
            <a:ext cx="3157268" cy="5543426"/>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700"/>
              </a:spcBef>
              <a:buFont typeface="Arial" panose="020B0604020202020204" pitchFamily="34" charset="0"/>
              <a:buNone/>
              <a:defRPr sz="2000" kern="1200">
                <a:solidFill>
                  <a:schemeClr val="bg1"/>
                </a:solidFill>
                <a:latin typeface="+mj-lt"/>
                <a:ea typeface="+mn-ea"/>
                <a:cs typeface="+mn-cs"/>
              </a:defRPr>
            </a:lvl1pPr>
            <a:lvl2pPr marL="457200" indent="0" algn="ctr" defTabSz="914400" rtl="0" eaLnBrk="1" latinLnBrk="0" hangingPunct="1">
              <a:lnSpc>
                <a:spcPct val="100000"/>
              </a:lnSpc>
              <a:spcBef>
                <a:spcPts val="700"/>
              </a:spcBef>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100000"/>
              </a:lnSpc>
              <a:spcBef>
                <a:spcPts val="7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100000"/>
              </a:lnSpc>
              <a:spcBef>
                <a:spcPts val="700"/>
              </a:spcBef>
              <a:buFont typeface="Arial" panose="020B0604020202020204" pitchFamily="34" charset="0"/>
              <a:buNone/>
              <a:defRPr sz="1600" kern="1200">
                <a:solidFill>
                  <a:schemeClr val="tx1"/>
                </a:solidFill>
                <a:latin typeface="+mj-lt"/>
                <a:ea typeface="+mn-ea"/>
                <a:cs typeface="+mn-cs"/>
              </a:defRPr>
            </a:lvl4pPr>
            <a:lvl5pPr marL="1828800" indent="0" algn="ctr" defTabSz="914400" rtl="0" eaLnBrk="1" latinLnBrk="0" hangingPunct="1">
              <a:lnSpc>
                <a:spcPct val="100000"/>
              </a:lnSpc>
              <a:spcBef>
                <a:spcPts val="700"/>
              </a:spcBef>
              <a:buFont typeface="Arial" panose="020B0604020202020204" pitchFamily="34" charset="0"/>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600" dirty="0">
                <a:latin typeface="+mn-lt"/>
              </a:rPr>
              <a:t>Tänä aikana tapahtunutta:</a:t>
            </a:r>
          </a:p>
          <a:p>
            <a:pPr marL="285750" indent="-285750">
              <a:buFontTx/>
              <a:buChar char="-"/>
            </a:pPr>
            <a:r>
              <a:rPr lang="fi-FI" sz="1600" dirty="0">
                <a:latin typeface="+mn-lt"/>
              </a:rPr>
              <a:t>Pula työntekijöistä </a:t>
            </a:r>
          </a:p>
          <a:p>
            <a:pPr marL="285750" indent="-285750">
              <a:buFontTx/>
              <a:buChar char="-"/>
            </a:pPr>
            <a:r>
              <a:rPr lang="fi-FI" sz="1600" dirty="0">
                <a:latin typeface="+mn-lt"/>
              </a:rPr>
              <a:t>Kolme hallitusohjelmaa, korkojen nousu</a:t>
            </a:r>
          </a:p>
          <a:p>
            <a:pPr marL="285750" indent="-285750">
              <a:buFontTx/>
              <a:buChar char="-"/>
            </a:pPr>
            <a:r>
              <a:rPr lang="fi-FI" sz="1600" dirty="0">
                <a:latin typeface="+mn-lt"/>
              </a:rPr>
              <a:t>Koronapandemia, etä- ja hybridityö</a:t>
            </a:r>
          </a:p>
          <a:p>
            <a:pPr marL="285750" indent="-285750">
              <a:buFontTx/>
              <a:buChar char="-"/>
            </a:pPr>
            <a:r>
              <a:rPr lang="fi-FI" sz="1600" dirty="0">
                <a:latin typeface="+mn-lt"/>
              </a:rPr>
              <a:t>Hyvinvointialueet</a:t>
            </a:r>
          </a:p>
          <a:p>
            <a:pPr marL="285750" indent="-285750">
              <a:buFontTx/>
              <a:buChar char="-"/>
            </a:pPr>
            <a:r>
              <a:rPr lang="fi-FI" sz="1600" dirty="0">
                <a:latin typeface="+mn-lt"/>
              </a:rPr>
              <a:t>Sisältöjä luova tekoäly </a:t>
            </a:r>
          </a:p>
          <a:p>
            <a:pPr marL="285750" indent="-285750">
              <a:buFontTx/>
              <a:buChar char="-"/>
            </a:pPr>
            <a:r>
              <a:rPr lang="fi-FI" sz="1600" dirty="0">
                <a:latin typeface="+mn-lt"/>
              </a:rPr>
              <a:t>Jne.</a:t>
            </a:r>
          </a:p>
        </p:txBody>
      </p:sp>
    </p:spTree>
    <p:extLst>
      <p:ext uri="{BB962C8B-B14F-4D97-AF65-F5344CB8AC3E}">
        <p14:creationId xmlns:p14="http://schemas.microsoft.com/office/powerpoint/2010/main" val="312944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3CA0CA3-B932-0328-A55D-4B0DB0E2E597}"/>
              </a:ext>
            </a:extLst>
          </p:cNvPr>
          <p:cNvSpPr txBox="1">
            <a:spLocks/>
          </p:cNvSpPr>
          <p:nvPr/>
        </p:nvSpPr>
        <p:spPr>
          <a:xfrm>
            <a:off x="820985" y="379758"/>
            <a:ext cx="5725902" cy="10498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0070C0"/>
                </a:solidFill>
                <a:effectLst/>
                <a:uLnTx/>
                <a:uFillTx/>
                <a:latin typeface="Arial Black" panose="020B0A04020102020204" pitchFamily="34" charset="0"/>
              </a:rPr>
              <a:t>Työn murroksen julkaisusarja</a:t>
            </a:r>
          </a:p>
        </p:txBody>
      </p:sp>
      <p:pic>
        <p:nvPicPr>
          <p:cNvPr id="5" name="Kuva 4">
            <a:extLst>
              <a:ext uri="{FF2B5EF4-FFF2-40B4-BE49-F238E27FC236}">
                <a16:creationId xmlns:a16="http://schemas.microsoft.com/office/drawing/2014/main" id="{DE54B1D7-54B2-613C-5715-6A8F59B25D68}"/>
              </a:ext>
            </a:extLst>
          </p:cNvPr>
          <p:cNvPicPr>
            <a:picLocks noChangeAspect="1"/>
          </p:cNvPicPr>
          <p:nvPr/>
        </p:nvPicPr>
        <p:blipFill rotWithShape="1">
          <a:blip r:embed="rId3"/>
          <a:srcRect l="1" r="24211" b="1859"/>
          <a:stretch/>
        </p:blipFill>
        <p:spPr>
          <a:xfrm>
            <a:off x="-313450" y="-9000"/>
            <a:ext cx="792000" cy="6876000"/>
          </a:xfrm>
          <a:prstGeom prst="rect">
            <a:avLst/>
          </a:prstGeom>
        </p:spPr>
      </p:pic>
      <p:sp>
        <p:nvSpPr>
          <p:cNvPr id="8" name="Sisällön paikkamerkki 7">
            <a:extLst>
              <a:ext uri="{FF2B5EF4-FFF2-40B4-BE49-F238E27FC236}">
                <a16:creationId xmlns:a16="http://schemas.microsoft.com/office/drawing/2014/main" id="{FD91F573-59D6-6823-40D6-16B10C19459E}"/>
              </a:ext>
            </a:extLst>
          </p:cNvPr>
          <p:cNvSpPr>
            <a:spLocks noGrp="1"/>
          </p:cNvSpPr>
          <p:nvPr>
            <p:ph sz="half" idx="1"/>
          </p:nvPr>
        </p:nvSpPr>
        <p:spPr>
          <a:xfrm>
            <a:off x="820985" y="1776802"/>
            <a:ext cx="5344865" cy="4796900"/>
          </a:xfrm>
        </p:spPr>
        <p:txBody>
          <a:bodyPr vert="horz" lIns="91440" tIns="45720" rIns="91440" bIns="45720" rtlCol="0" anchor="t">
            <a:normAutofit fontScale="92500" lnSpcReduction="20000"/>
          </a:bodyPr>
          <a:lstStyle/>
          <a:p>
            <a:pPr marL="285750" indent="-285750">
              <a:lnSpc>
                <a:spcPct val="110000"/>
              </a:lnSpc>
              <a:spcBef>
                <a:spcPts val="0"/>
              </a:spcBef>
            </a:pPr>
            <a:r>
              <a:rPr lang="fi-FI" sz="2200" dirty="0"/>
              <a:t>Työn murroksen seurannan uusimmat tulokset julkaistaan vuoden 2024 aikana.</a:t>
            </a:r>
          </a:p>
          <a:p>
            <a:pPr marL="285750" indent="-285750">
              <a:lnSpc>
                <a:spcPct val="110000"/>
              </a:lnSpc>
              <a:spcBef>
                <a:spcPts val="0"/>
              </a:spcBef>
            </a:pPr>
            <a:r>
              <a:rPr lang="fi-FI" sz="2200" dirty="0"/>
              <a:t>Seurannassa on 19 aihetta ja ammattialaa.</a:t>
            </a:r>
          </a:p>
          <a:p>
            <a:pPr marL="285750" indent="-285750">
              <a:lnSpc>
                <a:spcPct val="110000"/>
              </a:lnSpc>
              <a:spcBef>
                <a:spcPts val="0"/>
              </a:spcBef>
            </a:pPr>
            <a:r>
              <a:rPr lang="fi-FI" sz="2200" dirty="0"/>
              <a:t>Tutustu uudistuneisiin raportteihin ja lyhyisiin tietokortteihin </a:t>
            </a:r>
            <a:r>
              <a:rPr lang="fi-FI" sz="2200" dirty="0" err="1"/>
              <a:t>Kt.fissä</a:t>
            </a:r>
            <a:r>
              <a:rPr lang="fi-FI" sz="2200" dirty="0"/>
              <a:t>. Suuntaa tänne: </a:t>
            </a:r>
            <a:r>
              <a:rPr lang="fi-FI" sz="2200" dirty="0">
                <a:solidFill>
                  <a:srgbClr val="0070C0"/>
                </a:solidFill>
                <a:hlinkClick r:id="rId4">
                  <a:extLst>
                    <a:ext uri="{A12FA001-AC4F-418D-AE19-62706E023703}">
                      <ahyp:hlinkClr xmlns:ahyp="http://schemas.microsoft.com/office/drawing/2018/hyperlinkcolor" val="tx"/>
                    </a:ext>
                  </a:extLst>
                </a:hlinkClick>
              </a:rPr>
              <a:t>Kt.fi/</a:t>
            </a:r>
            <a:r>
              <a:rPr lang="fi-FI" sz="2200" dirty="0" err="1">
                <a:solidFill>
                  <a:srgbClr val="0070C0"/>
                </a:solidFill>
                <a:hlinkClick r:id="rId4">
                  <a:extLst>
                    <a:ext uri="{A12FA001-AC4F-418D-AE19-62706E023703}">
                      <ahyp:hlinkClr xmlns:ahyp="http://schemas.microsoft.com/office/drawing/2018/hyperlinkcolor" val="tx"/>
                    </a:ext>
                  </a:extLst>
                </a:hlinkClick>
              </a:rPr>
              <a:t>tyon</a:t>
            </a:r>
            <a:r>
              <a:rPr lang="fi-FI" sz="2200" dirty="0">
                <a:solidFill>
                  <a:srgbClr val="0070C0"/>
                </a:solidFill>
                <a:hlinkClick r:id="rId4">
                  <a:extLst>
                    <a:ext uri="{A12FA001-AC4F-418D-AE19-62706E023703}">
                      <ahyp:hlinkClr xmlns:ahyp="http://schemas.microsoft.com/office/drawing/2018/hyperlinkcolor" val="tx"/>
                    </a:ext>
                  </a:extLst>
                </a:hlinkClick>
              </a:rPr>
              <a:t>-murros-julkaisut</a:t>
            </a:r>
            <a:r>
              <a:rPr lang="fi-FI" sz="2200" dirty="0"/>
              <a:t>.</a:t>
            </a:r>
          </a:p>
          <a:p>
            <a:pPr marL="285750" indent="-285750">
              <a:lnSpc>
                <a:spcPct val="110000"/>
              </a:lnSpc>
              <a:spcBef>
                <a:spcPts val="0"/>
              </a:spcBef>
              <a:buFont typeface="Arial" panose="020B0604020202020204" pitchFamily="34" charset="0"/>
              <a:buChar char="•"/>
            </a:pPr>
            <a:r>
              <a:rPr lang="fi-FI" sz="2200" dirty="0"/>
              <a:t>Seuraa työn murrosta myös X:ssä ja Linkkarissa tunnisteella #TyönMurros.</a:t>
            </a:r>
          </a:p>
          <a:p>
            <a:pPr marL="0" indent="0">
              <a:lnSpc>
                <a:spcPct val="110000"/>
              </a:lnSpc>
              <a:buNone/>
            </a:pPr>
            <a:endParaRPr lang="fi-FI" sz="1300" dirty="0">
              <a:latin typeface="Fira Sans" panose="020B0503050000020004" pitchFamily="34" charset="0"/>
            </a:endParaRPr>
          </a:p>
          <a:p>
            <a:pPr marL="0" indent="0">
              <a:lnSpc>
                <a:spcPct val="110000"/>
              </a:lnSpc>
              <a:buNone/>
            </a:pPr>
            <a:r>
              <a:rPr lang="fi-FI" sz="1700" b="1" dirty="0"/>
              <a:t>Mikä Työn murros?</a:t>
            </a:r>
          </a:p>
          <a:p>
            <a:pPr marL="0" indent="0">
              <a:lnSpc>
                <a:spcPct val="110000"/>
              </a:lnSpc>
              <a:buNone/>
            </a:pPr>
            <a:r>
              <a:rPr lang="fi-FI" sz="1700" dirty="0"/>
              <a:t>KT seuraa työn murrosta yhdessä palkansaajajärjestöjen kanssa kahden vuoden välein.</a:t>
            </a:r>
          </a:p>
          <a:p>
            <a:pPr marL="0" indent="0">
              <a:lnSpc>
                <a:spcPct val="110000"/>
              </a:lnSpc>
              <a:buNone/>
            </a:pPr>
            <a:r>
              <a:rPr lang="fi-FI" sz="1700" dirty="0"/>
              <a:t>Tavoitteena luoda yhteistä ymmärrystä siitä, miten työelämä muuttuu ja miten sitä voidaan kehittää.</a:t>
            </a:r>
          </a:p>
          <a:p>
            <a:pPr marL="0" indent="0">
              <a:lnSpc>
                <a:spcPct val="110000"/>
              </a:lnSpc>
              <a:buNone/>
            </a:pPr>
            <a:r>
              <a:rPr lang="fi-FI" sz="1700" dirty="0"/>
              <a:t>Lisätietoa ja kaikki uudet raportit löydät osoitteesta </a:t>
            </a:r>
            <a:br>
              <a:rPr lang="fi-FI" sz="1700" dirty="0"/>
            </a:br>
            <a:r>
              <a:rPr lang="fi-FI" sz="1700" dirty="0">
                <a:hlinkClick r:id="rId5"/>
              </a:rPr>
              <a:t>kt.fi/</a:t>
            </a:r>
            <a:r>
              <a:rPr lang="fi-FI" sz="1700" dirty="0" err="1">
                <a:hlinkClick r:id="rId5"/>
              </a:rPr>
              <a:t>tyon</a:t>
            </a:r>
            <a:r>
              <a:rPr lang="fi-FI" sz="1700" dirty="0">
                <a:hlinkClick r:id="rId5"/>
              </a:rPr>
              <a:t>-murros</a:t>
            </a:r>
            <a:endParaRPr lang="fi-FI" sz="1700" dirty="0"/>
          </a:p>
        </p:txBody>
      </p:sp>
      <p:pic>
        <p:nvPicPr>
          <p:cNvPr id="3" name="Kuva 2" descr="Kuva, joka sisältää kohteen teksti, Ihmisen kasvot, vaate, kuvakaappaus&#10;&#10;Kuvaus luotu automaattisesti">
            <a:extLst>
              <a:ext uri="{FF2B5EF4-FFF2-40B4-BE49-F238E27FC236}">
                <a16:creationId xmlns:a16="http://schemas.microsoft.com/office/drawing/2014/main" id="{41C22316-0B14-3D72-F8F6-640DEAE69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842" y="0"/>
            <a:ext cx="4853158" cy="6858000"/>
          </a:xfrm>
          <a:prstGeom prst="rect">
            <a:avLst/>
          </a:prstGeom>
        </p:spPr>
      </p:pic>
    </p:spTree>
    <p:extLst>
      <p:ext uri="{BB962C8B-B14F-4D97-AF65-F5344CB8AC3E}">
        <p14:creationId xmlns:p14="http://schemas.microsoft.com/office/powerpoint/2010/main" val="3223897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sp>
        <p:nvSpPr>
          <p:cNvPr id="4" name="Dian numeron paikkamerkki 3"/>
          <p:cNvSpPr>
            <a:spLocks noGrp="1"/>
          </p:cNvSpPr>
          <p:nvPr>
            <p:ph type="sldNum" sz="quarter" idx="4294967295"/>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8FF79-5395-4945-B8E5-A557A5F698FA}" type="slidenum">
              <a:rPr kumimoji="0" lang="fi-FI"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i-FI"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Otsikko 6"/>
          <p:cNvSpPr>
            <a:spLocks noGrp="1"/>
          </p:cNvSpPr>
          <p:nvPr>
            <p:ph type="ctrTitle" idx="4294967295"/>
          </p:nvPr>
        </p:nvSpPr>
        <p:spPr>
          <a:xfrm>
            <a:off x="2776756" y="1958251"/>
            <a:ext cx="8850784" cy="1564551"/>
          </a:xfrm>
        </p:spPr>
        <p:txBody>
          <a:bodyPr>
            <a:normAutofit/>
          </a:bodyPr>
          <a:lstStyle/>
          <a:p>
            <a:pPr algn="ctr"/>
            <a:r>
              <a:rPr lang="fi-FI" sz="3600" dirty="0">
                <a:solidFill>
                  <a:srgbClr val="0070C0"/>
                </a:solidFill>
                <a:latin typeface="Arial Black" panose="020B0A04020102020204" pitchFamily="34" charset="0"/>
              </a:rPr>
              <a:t>Työn murroksen seuranta- kierrokset 2019, 2021 ja 2023</a:t>
            </a:r>
          </a:p>
        </p:txBody>
      </p:sp>
      <p:pic>
        <p:nvPicPr>
          <p:cNvPr id="9" name="Kuva 9">
            <a:extLst>
              <a:ext uri="{FF2B5EF4-FFF2-40B4-BE49-F238E27FC236}">
                <a16:creationId xmlns:a16="http://schemas.microsoft.com/office/drawing/2014/main" id="{2EAA4C05-BD28-4739-A4D8-761D9702C3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14" y="4753758"/>
            <a:ext cx="1808844" cy="1789324"/>
          </a:xfrm>
          <a:prstGeom prst="rect">
            <a:avLst/>
          </a:prstGeom>
          <a:noFill/>
          <a:extLst>
            <a:ext uri="{909E8E84-426E-40DD-AFC4-6F175D3DCCD1}">
              <a14:hiddenFill xmlns:a14="http://schemas.microsoft.com/office/drawing/2010/main">
                <a:solidFill>
                  <a:srgbClr val="FFFFFF"/>
                </a:solidFill>
              </a14:hiddenFill>
            </a:ext>
          </a:extLst>
        </p:spPr>
      </p:pic>
      <p:sp>
        <p:nvSpPr>
          <p:cNvPr id="13" name="Ajatuskupla: Pilvi 12">
            <a:extLst>
              <a:ext uri="{FF2B5EF4-FFF2-40B4-BE49-F238E27FC236}">
                <a16:creationId xmlns:a16="http://schemas.microsoft.com/office/drawing/2014/main" id="{4BD427FB-D928-4DEB-BFD5-D5CD44392A98}"/>
              </a:ext>
            </a:extLst>
          </p:cNvPr>
          <p:cNvSpPr/>
          <p:nvPr/>
        </p:nvSpPr>
        <p:spPr>
          <a:xfrm>
            <a:off x="547714" y="2239900"/>
            <a:ext cx="2583774" cy="1726919"/>
          </a:xfrm>
          <a:prstGeom prst="cloudCallout">
            <a:avLst>
              <a:gd name="adj1" fmla="val -15036"/>
              <a:gd name="adj2" fmla="val 772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8000"/>
                </a:solidFill>
                <a:effectLst/>
                <a:uLnTx/>
                <a:uFillTx/>
                <a:latin typeface="Calibri" panose="020F0502020204030204"/>
                <a:ea typeface="+mn-ea"/>
                <a:cs typeface="+mn-cs"/>
              </a:rPr>
              <a:t>Minun vastauksiani ei vieläkään hyväksytty</a:t>
            </a:r>
          </a:p>
        </p:txBody>
      </p:sp>
      <p:sp>
        <p:nvSpPr>
          <p:cNvPr id="14" name="Puhekupla: Suorakulmio, kulmat pyöristettu 13">
            <a:extLst>
              <a:ext uri="{FF2B5EF4-FFF2-40B4-BE49-F238E27FC236}">
                <a16:creationId xmlns:a16="http://schemas.microsoft.com/office/drawing/2014/main" id="{0526702C-E35B-4C6E-B1AE-69722DF69D29}"/>
              </a:ext>
            </a:extLst>
          </p:cNvPr>
          <p:cNvSpPr/>
          <p:nvPr/>
        </p:nvSpPr>
        <p:spPr>
          <a:xfrm>
            <a:off x="1611828" y="155313"/>
            <a:ext cx="2583773" cy="1792456"/>
          </a:xfrm>
          <a:prstGeom prst="wedgeRoundRectCallout">
            <a:avLst>
              <a:gd name="adj1" fmla="val 40154"/>
              <a:gd name="adj2" fmla="val 5651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Mikä työssä on muuttunut viime vuosina?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Mitä parhaillaan on suunnitteilla?</a:t>
            </a:r>
          </a:p>
        </p:txBody>
      </p:sp>
      <p:sp>
        <p:nvSpPr>
          <p:cNvPr id="16" name="Puhekupla: Suorakulmio, kulmat pyöristettu 15">
            <a:extLst>
              <a:ext uri="{FF2B5EF4-FFF2-40B4-BE49-F238E27FC236}">
                <a16:creationId xmlns:a16="http://schemas.microsoft.com/office/drawing/2014/main" id="{53853B43-6D07-4998-8366-F664D5DED96A}"/>
              </a:ext>
            </a:extLst>
          </p:cNvPr>
          <p:cNvSpPr/>
          <p:nvPr/>
        </p:nvSpPr>
        <p:spPr>
          <a:xfrm>
            <a:off x="2444450" y="4138448"/>
            <a:ext cx="1984559" cy="1998773"/>
          </a:xfrm>
          <a:prstGeom prst="wedgeRoundRectCallout">
            <a:avLst>
              <a:gd name="adj1" fmla="val 37281"/>
              <a:gd name="adj2" fmla="val -661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i-FI" sz="2000" dirty="0">
                <a:solidFill>
                  <a:prstClr val="white"/>
                </a:solidFill>
                <a:latin typeface="Calibri" panose="020F0502020204030204"/>
              </a:rPr>
              <a:t>K</a:t>
            </a:r>
            <a:r>
              <a:rPr kumimoji="0" lang="fi-FI" sz="2000" b="0" i="0" u="none" strike="noStrike" kern="1200" cap="none" spc="0" normalizeH="0" baseline="0" noProof="0" dirty="0" err="1">
                <a:ln>
                  <a:noFill/>
                </a:ln>
                <a:solidFill>
                  <a:prstClr val="white"/>
                </a:solidFill>
                <a:effectLst/>
                <a:uLnTx/>
                <a:uFillTx/>
                <a:latin typeface="Calibri" panose="020F0502020204030204"/>
                <a:ea typeface="+mn-ea"/>
                <a:cs typeface="+mn-cs"/>
              </a:rPr>
              <a:t>eskusteluihin</a:t>
            </a: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 osallistunut satoja ja kyselyihin tuhansia asiantuntijoita</a:t>
            </a:r>
          </a:p>
        </p:txBody>
      </p:sp>
      <p:sp>
        <p:nvSpPr>
          <p:cNvPr id="18" name="Puhekupla: Suorakulmio, kulmat pyöristettu 17">
            <a:extLst>
              <a:ext uri="{FF2B5EF4-FFF2-40B4-BE49-F238E27FC236}">
                <a16:creationId xmlns:a16="http://schemas.microsoft.com/office/drawing/2014/main" id="{25F4AD5F-0E1A-41DB-9637-E1AB37EBF517}"/>
              </a:ext>
            </a:extLst>
          </p:cNvPr>
          <p:cNvSpPr/>
          <p:nvPr/>
        </p:nvSpPr>
        <p:spPr>
          <a:xfrm>
            <a:off x="7491452" y="211364"/>
            <a:ext cx="4551988" cy="1792456"/>
          </a:xfrm>
          <a:prstGeom prst="wedgeRoundRectCallout">
            <a:avLst>
              <a:gd name="adj1" fmla="val -34042"/>
              <a:gd name="adj2" fmla="val 67630"/>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Noin 20 seurattavaa aihetta, kuten ”Tarinoiden kirjastot”, ”Sairaalat teknologian ja työn murroksessa”, ”Maailman paras peruskoulu”, ”Etä- ja hybridityö kunta-alalla”</a:t>
            </a:r>
          </a:p>
        </p:txBody>
      </p:sp>
      <p:sp>
        <p:nvSpPr>
          <p:cNvPr id="20" name="Puhekupla: Suorakulmio, kulmat pyöristettu 19">
            <a:extLst>
              <a:ext uri="{FF2B5EF4-FFF2-40B4-BE49-F238E27FC236}">
                <a16:creationId xmlns:a16="http://schemas.microsoft.com/office/drawing/2014/main" id="{DB5570D5-ECD8-45EA-BF26-DD53BF4B807F}"/>
              </a:ext>
            </a:extLst>
          </p:cNvPr>
          <p:cNvSpPr/>
          <p:nvPr/>
        </p:nvSpPr>
        <p:spPr>
          <a:xfrm>
            <a:off x="9188134" y="3983106"/>
            <a:ext cx="2855306" cy="1998773"/>
          </a:xfrm>
          <a:prstGeom prst="wedgeRoundRectCallout">
            <a:avLst>
              <a:gd name="adj1" fmla="val -39988"/>
              <a:gd name="adj2" fmla="val -65627"/>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Seurantakierrokset kahden vuoden välein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Tulokset löytyvät täältä: https://www.kt.fi/tyon-murros </a:t>
            </a:r>
          </a:p>
        </p:txBody>
      </p:sp>
      <p:sp>
        <p:nvSpPr>
          <p:cNvPr id="22" name="Puhekupla: Suorakulmio, kulmat pyöristettu 21">
            <a:extLst>
              <a:ext uri="{FF2B5EF4-FFF2-40B4-BE49-F238E27FC236}">
                <a16:creationId xmlns:a16="http://schemas.microsoft.com/office/drawing/2014/main" id="{05D92B12-6C1E-462E-871D-2E5AF73A1563}"/>
              </a:ext>
            </a:extLst>
          </p:cNvPr>
          <p:cNvSpPr/>
          <p:nvPr/>
        </p:nvSpPr>
        <p:spPr>
          <a:xfrm>
            <a:off x="4606954" y="4544309"/>
            <a:ext cx="2249355" cy="1998773"/>
          </a:xfrm>
          <a:prstGeom prst="wedgeRoundRectCallout">
            <a:avLst>
              <a:gd name="adj1" fmla="val 25011"/>
              <a:gd name="adj2" fmla="val -715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Tuloksena työn murroksen kuvaukset eri ammattialoilta ja aiheista</a:t>
            </a:r>
          </a:p>
        </p:txBody>
      </p:sp>
      <p:sp>
        <p:nvSpPr>
          <p:cNvPr id="24" name="Puhekupla: Suorakulmio, kulmat pyöristettu 23">
            <a:extLst>
              <a:ext uri="{FF2B5EF4-FFF2-40B4-BE49-F238E27FC236}">
                <a16:creationId xmlns:a16="http://schemas.microsoft.com/office/drawing/2014/main" id="{32043667-86EA-4701-8E7C-D04946021C3F}"/>
              </a:ext>
            </a:extLst>
          </p:cNvPr>
          <p:cNvSpPr/>
          <p:nvPr/>
        </p:nvSpPr>
        <p:spPr>
          <a:xfrm>
            <a:off x="4710518" y="144726"/>
            <a:ext cx="2266017" cy="1520171"/>
          </a:xfrm>
          <a:prstGeom prst="wedgeRoundRectCallout">
            <a:avLst>
              <a:gd name="adj1" fmla="val 37437"/>
              <a:gd name="adj2" fmla="val 67420"/>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”Tulevaisuus on keskellämme, jos vain osaamme sen havaita”</a:t>
            </a:r>
          </a:p>
        </p:txBody>
      </p:sp>
      <p:sp>
        <p:nvSpPr>
          <p:cNvPr id="26" name="Puhekupla: Suorakulmio, kulmat pyöristettu 25">
            <a:extLst>
              <a:ext uri="{FF2B5EF4-FFF2-40B4-BE49-F238E27FC236}">
                <a16:creationId xmlns:a16="http://schemas.microsoft.com/office/drawing/2014/main" id="{556336D5-D963-4E11-B16A-4E40D138DDFE}"/>
              </a:ext>
            </a:extLst>
          </p:cNvPr>
          <p:cNvSpPr/>
          <p:nvPr/>
        </p:nvSpPr>
        <p:spPr>
          <a:xfrm>
            <a:off x="7066912" y="4544309"/>
            <a:ext cx="1964945" cy="1998773"/>
          </a:xfrm>
          <a:prstGeom prst="wedgeRoundRectCallout">
            <a:avLst>
              <a:gd name="adj1" fmla="val 428"/>
              <a:gd name="adj2" fmla="val -745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2021 koronakriisi</a:t>
            </a:r>
          </a:p>
          <a:p>
            <a:pPr marL="0" marR="0" lvl="0" indent="0" algn="ctr" defTabSz="457200" rtl="0" eaLnBrk="1" fontAlgn="auto" latinLnBrk="0" hangingPunct="1">
              <a:lnSpc>
                <a:spcPct val="100000"/>
              </a:lnSpc>
              <a:spcBef>
                <a:spcPts val="0"/>
              </a:spcBef>
              <a:spcAft>
                <a:spcPts val="0"/>
              </a:spcAft>
              <a:buClrTx/>
              <a:buSzTx/>
              <a:buFontTx/>
              <a:buNone/>
              <a:tabLst/>
              <a:defRPr/>
            </a:pPr>
            <a:r>
              <a:rPr lang="fi-FI" sz="2000" dirty="0">
                <a:solidFill>
                  <a:prstClr val="white"/>
                </a:solidFill>
                <a:latin typeface="Calibri" panose="020F0502020204030204"/>
              </a:rPr>
              <a:t>2023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rPr>
              <a:t>Hyvinvointi-alueet</a:t>
            </a:r>
          </a:p>
        </p:txBody>
      </p:sp>
      <p:pic>
        <p:nvPicPr>
          <p:cNvPr id="2" name="Kuva 1">
            <a:extLst>
              <a:ext uri="{FF2B5EF4-FFF2-40B4-BE49-F238E27FC236}">
                <a16:creationId xmlns:a16="http://schemas.microsoft.com/office/drawing/2014/main" id="{B6741650-B977-F0AE-3F16-48A7F7DC0B20}"/>
              </a:ext>
            </a:extLst>
          </p:cNvPr>
          <p:cNvPicPr>
            <a:picLocks noChangeAspect="1"/>
          </p:cNvPicPr>
          <p:nvPr/>
        </p:nvPicPr>
        <p:blipFill rotWithShape="1">
          <a:blip r:embed="rId4"/>
          <a:srcRect l="1" r="24211" b="1859"/>
          <a:stretch/>
        </p:blipFill>
        <p:spPr>
          <a:xfrm>
            <a:off x="-313450" y="-9000"/>
            <a:ext cx="792000" cy="6876000"/>
          </a:xfrm>
          <a:prstGeom prst="rect">
            <a:avLst/>
          </a:prstGeom>
        </p:spPr>
      </p:pic>
    </p:spTree>
    <p:extLst>
      <p:ext uri="{BB962C8B-B14F-4D97-AF65-F5344CB8AC3E}">
        <p14:creationId xmlns:p14="http://schemas.microsoft.com/office/powerpoint/2010/main" val="105855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ulukko 9">
            <a:extLst>
              <a:ext uri="{FF2B5EF4-FFF2-40B4-BE49-F238E27FC236}">
                <a16:creationId xmlns:a16="http://schemas.microsoft.com/office/drawing/2014/main" id="{BFB4A549-CC2D-4CE7-AAAF-6411B8A80219}"/>
              </a:ext>
            </a:extLst>
          </p:cNvPr>
          <p:cNvGraphicFramePr>
            <a:graphicFrameLocks noGrp="1"/>
          </p:cNvGraphicFramePr>
          <p:nvPr>
            <p:extLst>
              <p:ext uri="{D42A27DB-BD31-4B8C-83A1-F6EECF244321}">
                <p14:modId xmlns:p14="http://schemas.microsoft.com/office/powerpoint/2010/main" val="1741477010"/>
              </p:ext>
            </p:extLst>
          </p:nvPr>
        </p:nvGraphicFramePr>
        <p:xfrm>
          <a:off x="965864" y="3646646"/>
          <a:ext cx="8187661" cy="1130967"/>
        </p:xfrm>
        <a:graphic>
          <a:graphicData uri="http://schemas.openxmlformats.org/drawingml/2006/table">
            <a:tbl>
              <a:tblPr firstRow="1" firstCol="1" bandRow="1"/>
              <a:tblGrid>
                <a:gridCol w="3553775">
                  <a:extLst>
                    <a:ext uri="{9D8B030D-6E8A-4147-A177-3AD203B41FA5}">
                      <a16:colId xmlns:a16="http://schemas.microsoft.com/office/drawing/2014/main" val="1952896669"/>
                    </a:ext>
                  </a:extLst>
                </a:gridCol>
                <a:gridCol w="4633886">
                  <a:extLst>
                    <a:ext uri="{9D8B030D-6E8A-4147-A177-3AD203B41FA5}">
                      <a16:colId xmlns:a16="http://schemas.microsoft.com/office/drawing/2014/main" val="1070453359"/>
                    </a:ext>
                  </a:extLst>
                </a:gridCol>
              </a:tblGrid>
              <a:tr h="1130967">
                <a:tc>
                  <a:txBody>
                    <a:bodyPr/>
                    <a:lstStyle/>
                    <a:p>
                      <a:pPr>
                        <a:lnSpc>
                          <a:spcPct val="107000"/>
                        </a:lnSpc>
                        <a:spcAft>
                          <a:spcPts val="800"/>
                        </a:spcAft>
                      </a:pPr>
                      <a:r>
                        <a:rPr lang="fi-FI" sz="2000" b="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Digitaalisten palvelujen ja työskentelytapojen kehitys  nopeutunut viime vuosina </a:t>
                      </a:r>
                      <a:endParaRPr lang="fi-FI"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nSpc>
                          <a:spcPct val="107000"/>
                        </a:lnSpc>
                        <a:spcAft>
                          <a:spcPts val="800"/>
                        </a:spcAft>
                      </a:pPr>
                      <a:r>
                        <a:rPr lang="fi-FI" sz="2000" b="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Myös tekoälyn ja robottien käyttö yleistyi vuodesta 2019 lähtien. Sisältöjä luova tekoäly markkinoille 11/22</a:t>
                      </a: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2344071335"/>
                  </a:ext>
                </a:extLst>
              </a:tr>
            </a:tbl>
          </a:graphicData>
        </a:graphic>
      </p:graphicFrame>
      <p:graphicFrame>
        <p:nvGraphicFramePr>
          <p:cNvPr id="11" name="Taulukko 10">
            <a:extLst>
              <a:ext uri="{FF2B5EF4-FFF2-40B4-BE49-F238E27FC236}">
                <a16:creationId xmlns:a16="http://schemas.microsoft.com/office/drawing/2014/main" id="{3DDB527C-6247-40ED-ADC4-54DD7A650723}"/>
              </a:ext>
            </a:extLst>
          </p:cNvPr>
          <p:cNvGraphicFramePr>
            <a:graphicFrameLocks noGrp="1"/>
          </p:cNvGraphicFramePr>
          <p:nvPr>
            <p:extLst>
              <p:ext uri="{D42A27DB-BD31-4B8C-83A1-F6EECF244321}">
                <p14:modId xmlns:p14="http://schemas.microsoft.com/office/powerpoint/2010/main" val="3737470986"/>
              </p:ext>
            </p:extLst>
          </p:nvPr>
        </p:nvGraphicFramePr>
        <p:xfrm>
          <a:off x="1388012" y="5046007"/>
          <a:ext cx="10661897" cy="1391666"/>
        </p:xfrm>
        <a:graphic>
          <a:graphicData uri="http://schemas.openxmlformats.org/drawingml/2006/table">
            <a:tbl>
              <a:tblPr firstRow="1" firstCol="1" bandRow="1"/>
              <a:tblGrid>
                <a:gridCol w="5496590">
                  <a:extLst>
                    <a:ext uri="{9D8B030D-6E8A-4147-A177-3AD203B41FA5}">
                      <a16:colId xmlns:a16="http://schemas.microsoft.com/office/drawing/2014/main" val="1952896669"/>
                    </a:ext>
                  </a:extLst>
                </a:gridCol>
                <a:gridCol w="5165307">
                  <a:extLst>
                    <a:ext uri="{9D8B030D-6E8A-4147-A177-3AD203B41FA5}">
                      <a16:colId xmlns:a16="http://schemas.microsoft.com/office/drawing/2014/main" val="1070453359"/>
                    </a:ext>
                  </a:extLst>
                </a:gridCol>
              </a:tblGrid>
              <a:tr h="1054682">
                <a:tc>
                  <a:txBody>
                    <a:bodyPr/>
                    <a:lstStyle/>
                    <a:p>
                      <a:pPr>
                        <a:lnSpc>
                          <a:spcPct val="107000"/>
                        </a:lnSpc>
                        <a:spcAft>
                          <a:spcPts val="800"/>
                        </a:spcAft>
                      </a:pPr>
                      <a:r>
                        <a:rPr lang="fi-FI" sz="2000" b="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Merkittävin uusi asia muutoksessa 2019: muutokset toimintatavoissa eli siinä, miten toimitaan yhdessä toisten kanssa</a:t>
                      </a:r>
                    </a:p>
                    <a:p>
                      <a:pPr>
                        <a:lnSpc>
                          <a:spcPct val="107000"/>
                        </a:lnSpc>
                        <a:spcAft>
                          <a:spcPts val="800"/>
                        </a:spcAft>
                      </a:pPr>
                      <a:r>
                        <a:rPr lang="fi-FI" sz="2000" b="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Henkilöstö siirtyi hyvinvointialueille vuonna 2023</a:t>
                      </a:r>
                      <a:endParaRPr lang="fi-FI"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nSpc>
                          <a:spcPct val="107000"/>
                        </a:lnSpc>
                        <a:spcAft>
                          <a:spcPts val="800"/>
                        </a:spcAft>
                      </a:pPr>
                      <a:r>
                        <a:rPr lang="fi-FI" sz="2000" b="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Korona-aikana 2021 sen rinnalle nousi etäyhteyksin toimiminen ja siihen liittyvä ajattelutapojen ja  toimintakulttuurien muutos</a:t>
                      </a: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2344071335"/>
                  </a:ext>
                </a:extLst>
              </a:tr>
            </a:tbl>
          </a:graphicData>
        </a:graphic>
      </p:graphicFrame>
      <p:graphicFrame>
        <p:nvGraphicFramePr>
          <p:cNvPr id="12" name="Taulukko 11">
            <a:extLst>
              <a:ext uri="{FF2B5EF4-FFF2-40B4-BE49-F238E27FC236}">
                <a16:creationId xmlns:a16="http://schemas.microsoft.com/office/drawing/2014/main" id="{945DDC6C-254A-4005-8F34-D80C9FCDA3C2}"/>
              </a:ext>
            </a:extLst>
          </p:cNvPr>
          <p:cNvGraphicFramePr>
            <a:graphicFrameLocks noGrp="1"/>
          </p:cNvGraphicFramePr>
          <p:nvPr>
            <p:extLst>
              <p:ext uri="{D42A27DB-BD31-4B8C-83A1-F6EECF244321}">
                <p14:modId xmlns:p14="http://schemas.microsoft.com/office/powerpoint/2010/main" val="2629753529"/>
              </p:ext>
            </p:extLst>
          </p:nvPr>
        </p:nvGraphicFramePr>
        <p:xfrm>
          <a:off x="887458" y="889104"/>
          <a:ext cx="6758650" cy="1130967"/>
        </p:xfrm>
        <a:graphic>
          <a:graphicData uri="http://schemas.openxmlformats.org/drawingml/2006/table">
            <a:tbl>
              <a:tblPr firstRow="1" firstCol="1" bandRow="1"/>
              <a:tblGrid>
                <a:gridCol w="3635806">
                  <a:extLst>
                    <a:ext uri="{9D8B030D-6E8A-4147-A177-3AD203B41FA5}">
                      <a16:colId xmlns:a16="http://schemas.microsoft.com/office/drawing/2014/main" val="1952896669"/>
                    </a:ext>
                  </a:extLst>
                </a:gridCol>
                <a:gridCol w="3122844">
                  <a:extLst>
                    <a:ext uri="{9D8B030D-6E8A-4147-A177-3AD203B41FA5}">
                      <a16:colId xmlns:a16="http://schemas.microsoft.com/office/drawing/2014/main" val="1070453359"/>
                    </a:ext>
                  </a:extLst>
                </a:gridCol>
              </a:tblGrid>
              <a:tr h="1130967">
                <a:tc>
                  <a:txBody>
                    <a:bodyPr/>
                    <a:lstStyle/>
                    <a:p>
                      <a:pPr>
                        <a:lnSpc>
                          <a:spcPct val="107000"/>
                        </a:lnSpc>
                        <a:spcAft>
                          <a:spcPts val="800"/>
                        </a:spcAft>
                      </a:pPr>
                      <a:r>
                        <a:rPr lang="fi-FI" sz="2000" b="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Työn murros on käynnissä kaikilla aloilla. Muutostarinat ovat erilaisia eri ammattialoilla</a:t>
                      </a:r>
                      <a:endParaRPr lang="fi-FI"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nSpc>
                          <a:spcPct val="107000"/>
                        </a:lnSpc>
                        <a:spcAft>
                          <a:spcPts val="800"/>
                        </a:spcAft>
                      </a:pPr>
                      <a:r>
                        <a:rPr lang="fi-FI" sz="2000" b="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Työn murros muuttaa työn sisältöjä, toimintatapoja ja organisointia</a:t>
                      </a: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2344071335"/>
                  </a:ext>
                </a:extLst>
              </a:tr>
            </a:tbl>
          </a:graphicData>
        </a:graphic>
      </p:graphicFrame>
      <p:graphicFrame>
        <p:nvGraphicFramePr>
          <p:cNvPr id="13" name="Taulukko 12">
            <a:extLst>
              <a:ext uri="{FF2B5EF4-FFF2-40B4-BE49-F238E27FC236}">
                <a16:creationId xmlns:a16="http://schemas.microsoft.com/office/drawing/2014/main" id="{7B326F86-3C97-49C1-8C8F-4A25151FAEAF}"/>
              </a:ext>
            </a:extLst>
          </p:cNvPr>
          <p:cNvGraphicFramePr>
            <a:graphicFrameLocks noGrp="1"/>
          </p:cNvGraphicFramePr>
          <p:nvPr/>
        </p:nvGraphicFramePr>
        <p:xfrm>
          <a:off x="3119122" y="2267875"/>
          <a:ext cx="5783553" cy="1130967"/>
        </p:xfrm>
        <a:graphic>
          <a:graphicData uri="http://schemas.openxmlformats.org/drawingml/2006/table">
            <a:tbl>
              <a:tblPr firstRow="1" firstCol="1" bandRow="1"/>
              <a:tblGrid>
                <a:gridCol w="2817304">
                  <a:extLst>
                    <a:ext uri="{9D8B030D-6E8A-4147-A177-3AD203B41FA5}">
                      <a16:colId xmlns:a16="http://schemas.microsoft.com/office/drawing/2014/main" val="1952896669"/>
                    </a:ext>
                  </a:extLst>
                </a:gridCol>
                <a:gridCol w="2966249">
                  <a:extLst>
                    <a:ext uri="{9D8B030D-6E8A-4147-A177-3AD203B41FA5}">
                      <a16:colId xmlns:a16="http://schemas.microsoft.com/office/drawing/2014/main" val="1070453359"/>
                    </a:ext>
                  </a:extLst>
                </a:gridCol>
              </a:tblGrid>
              <a:tr h="113096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i-FI" sz="2000" b="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Korona-aika nosti esiin julkisten palvelujen merkityksen</a:t>
                      </a: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i-FI" sz="2000" b="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81 prosenttia arvioi oman työyhteisönsä selviytyneen hyvin koronakriisissä</a:t>
                      </a:r>
                      <a:endParaRPr lang="fi-FI"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2344071335"/>
                  </a:ext>
                </a:extLst>
              </a:tr>
            </a:tbl>
          </a:graphicData>
        </a:graphic>
      </p:graphicFrame>
      <p:sp>
        <p:nvSpPr>
          <p:cNvPr id="4" name="Otsikko 4">
            <a:extLst>
              <a:ext uri="{FF2B5EF4-FFF2-40B4-BE49-F238E27FC236}">
                <a16:creationId xmlns:a16="http://schemas.microsoft.com/office/drawing/2014/main" id="{21BDFCB1-CF45-4089-1FFD-721ACB02583E}"/>
              </a:ext>
            </a:extLst>
          </p:cNvPr>
          <p:cNvSpPr txBox="1">
            <a:spLocks/>
          </p:cNvSpPr>
          <p:nvPr/>
        </p:nvSpPr>
        <p:spPr>
          <a:xfrm>
            <a:off x="744959" y="273756"/>
            <a:ext cx="11982993"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rgbClr val="0033C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600" b="0" i="0" u="none" strike="noStrike" kern="1200" cap="none" spc="0" normalizeH="0" baseline="0" noProof="0" dirty="0">
                <a:ln>
                  <a:noFill/>
                </a:ln>
                <a:solidFill>
                  <a:srgbClr val="0070C0"/>
                </a:solidFill>
                <a:effectLst/>
                <a:uLnTx/>
                <a:uFillTx/>
                <a:latin typeface="Arial Black" panose="020B0A04020102020204" pitchFamily="34" charset="0"/>
                <a:ea typeface="+mj-ea"/>
                <a:cs typeface="+mj-cs"/>
              </a:rPr>
              <a:t>Tuloksia seurantakierroksilta  </a:t>
            </a:r>
            <a:br>
              <a:rPr kumimoji="0" lang="fi-FI" sz="6000" b="0" i="0" u="none" strike="noStrike" kern="1200" cap="none" spc="0" normalizeH="0" baseline="0" noProof="0" dirty="0">
                <a:ln>
                  <a:noFill/>
                </a:ln>
                <a:solidFill>
                  <a:srgbClr val="0033CC"/>
                </a:solidFill>
                <a:effectLst/>
                <a:uLnTx/>
                <a:uFillTx/>
                <a:latin typeface="Calibri Light" panose="020F0302020204030204"/>
                <a:ea typeface="+mj-ea"/>
                <a:cs typeface="+mj-cs"/>
              </a:rPr>
            </a:br>
            <a:endParaRPr kumimoji="0" lang="fi-FI" sz="6000" b="0" i="0" u="none" strike="noStrike" kern="1200" cap="none" spc="0" normalizeH="0" baseline="0" noProof="0" dirty="0">
              <a:ln>
                <a:noFill/>
              </a:ln>
              <a:solidFill>
                <a:srgbClr val="0033CC"/>
              </a:solidFill>
              <a:effectLst/>
              <a:uLnTx/>
              <a:uFillTx/>
              <a:latin typeface="Calibri Light" panose="020F0302020204030204"/>
              <a:ea typeface="+mj-ea"/>
              <a:cs typeface="+mj-cs"/>
            </a:endParaRPr>
          </a:p>
        </p:txBody>
      </p:sp>
      <p:pic>
        <p:nvPicPr>
          <p:cNvPr id="5" name="Kuva 4">
            <a:extLst>
              <a:ext uri="{FF2B5EF4-FFF2-40B4-BE49-F238E27FC236}">
                <a16:creationId xmlns:a16="http://schemas.microsoft.com/office/drawing/2014/main" id="{4FFA98B7-A06E-07AA-42A6-6C1A9D78A8E5}"/>
              </a:ext>
            </a:extLst>
          </p:cNvPr>
          <p:cNvPicPr>
            <a:picLocks noChangeAspect="1"/>
          </p:cNvPicPr>
          <p:nvPr/>
        </p:nvPicPr>
        <p:blipFill>
          <a:blip r:embed="rId3"/>
          <a:stretch>
            <a:fillRect/>
          </a:stretch>
        </p:blipFill>
        <p:spPr>
          <a:xfrm>
            <a:off x="9376431" y="395502"/>
            <a:ext cx="2545275" cy="3432659"/>
          </a:xfrm>
          <a:prstGeom prst="rect">
            <a:avLst/>
          </a:prstGeom>
        </p:spPr>
      </p:pic>
      <p:pic>
        <p:nvPicPr>
          <p:cNvPr id="2" name="Kuva 1">
            <a:extLst>
              <a:ext uri="{FF2B5EF4-FFF2-40B4-BE49-F238E27FC236}">
                <a16:creationId xmlns:a16="http://schemas.microsoft.com/office/drawing/2014/main" id="{CC900913-B134-0ED3-DA64-B6EC2F14BDBF}"/>
              </a:ext>
            </a:extLst>
          </p:cNvPr>
          <p:cNvPicPr>
            <a:picLocks noChangeAspect="1"/>
          </p:cNvPicPr>
          <p:nvPr/>
        </p:nvPicPr>
        <p:blipFill rotWithShape="1">
          <a:blip r:embed="rId4"/>
          <a:srcRect l="1" r="24211" b="1859"/>
          <a:stretch/>
        </p:blipFill>
        <p:spPr>
          <a:xfrm>
            <a:off x="-313450" y="-9000"/>
            <a:ext cx="792000" cy="6876000"/>
          </a:xfrm>
          <a:prstGeom prst="rect">
            <a:avLst/>
          </a:prstGeom>
        </p:spPr>
      </p:pic>
    </p:spTree>
    <p:extLst>
      <p:ext uri="{BB962C8B-B14F-4D97-AF65-F5344CB8AC3E}">
        <p14:creationId xmlns:p14="http://schemas.microsoft.com/office/powerpoint/2010/main" val="734488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D39C0D-953D-41CF-BBFC-A818DAC37CF0}"/>
              </a:ext>
            </a:extLst>
          </p:cNvPr>
          <p:cNvSpPr>
            <a:spLocks noGrp="1"/>
          </p:cNvSpPr>
          <p:nvPr>
            <p:ph type="title"/>
          </p:nvPr>
        </p:nvSpPr>
        <p:spPr>
          <a:xfrm>
            <a:off x="838200" y="326382"/>
            <a:ext cx="10856053" cy="1325563"/>
          </a:xfrm>
        </p:spPr>
        <p:txBody>
          <a:bodyPr>
            <a:noAutofit/>
          </a:bodyPr>
          <a:lstStyle/>
          <a:p>
            <a:r>
              <a:rPr lang="fi-FI" sz="3600" dirty="0">
                <a:solidFill>
                  <a:srgbClr val="0070C0"/>
                </a:solidFill>
                <a:latin typeface="Arial Black" panose="020B0A04020102020204" pitchFamily="34" charset="0"/>
              </a:rPr>
              <a:t>Top5: Merkittävin uusi asia muutoksessa (sairaalat 2021)</a:t>
            </a:r>
          </a:p>
        </p:txBody>
      </p:sp>
      <p:sp>
        <p:nvSpPr>
          <p:cNvPr id="3" name="Sisällön paikkamerkki 2">
            <a:extLst>
              <a:ext uri="{FF2B5EF4-FFF2-40B4-BE49-F238E27FC236}">
                <a16:creationId xmlns:a16="http://schemas.microsoft.com/office/drawing/2014/main" id="{AD2A04F2-D684-4526-A5F2-C38BB7F65788}"/>
              </a:ext>
            </a:extLst>
          </p:cNvPr>
          <p:cNvSpPr>
            <a:spLocks noGrp="1"/>
          </p:cNvSpPr>
          <p:nvPr>
            <p:ph idx="1"/>
          </p:nvPr>
        </p:nvSpPr>
        <p:spPr>
          <a:xfrm>
            <a:off x="907211" y="1727723"/>
            <a:ext cx="6985959" cy="5725486"/>
          </a:xfrm>
        </p:spPr>
        <p:txBody>
          <a:bodyPr>
            <a:normAutofit/>
          </a:bodyPr>
          <a:lstStyle/>
          <a:p>
            <a:pPr marL="342900" lvl="0" indent="-342900">
              <a:lnSpc>
                <a:spcPct val="107000"/>
              </a:lnSpc>
              <a:buFont typeface="+mj-lt"/>
              <a:buAutoNum type="arabicPeriod"/>
            </a:pPr>
            <a:r>
              <a:rPr lang="fi-FI" sz="2000" dirty="0">
                <a:effectLst/>
                <a:latin typeface="Calibri" panose="020F0502020204030204" pitchFamily="34" charset="0"/>
                <a:ea typeface="Calibri" panose="020F0502020204030204" pitchFamily="34" charset="0"/>
                <a:cs typeface="Times New Roman" panose="02020603050405020304" pitchFamily="18" charset="0"/>
              </a:rPr>
              <a:t>Yhteistyön kulttuuri ja tiimityö hyvän hoidon takeena</a:t>
            </a:r>
          </a:p>
          <a:p>
            <a:pPr marL="342900" lvl="0" indent="-342900">
              <a:lnSpc>
                <a:spcPct val="107000"/>
              </a:lnSpc>
              <a:buFont typeface="+mj-lt"/>
              <a:buAutoNum type="arabicPeriod"/>
            </a:pPr>
            <a:r>
              <a:rPr lang="fi-FI" sz="2000" dirty="0">
                <a:effectLst/>
                <a:latin typeface="Calibri" panose="020F0502020204030204" pitchFamily="34" charset="0"/>
                <a:ea typeface="Calibri" panose="020F0502020204030204" pitchFamily="34" charset="0"/>
                <a:cs typeface="Times New Roman" panose="02020603050405020304" pitchFamily="18" charset="0"/>
              </a:rPr>
              <a:t>Etävastaanottojen ja etäneuvonnan lisääntynyt käyttö</a:t>
            </a:r>
          </a:p>
          <a:p>
            <a:pPr marL="342900" lvl="0" indent="-342900">
              <a:lnSpc>
                <a:spcPct val="107000"/>
              </a:lnSpc>
              <a:buFont typeface="+mj-lt"/>
              <a:buAutoNum type="arabicPeriod"/>
            </a:pPr>
            <a:r>
              <a:rPr lang="fi-FI" sz="2000" dirty="0">
                <a:effectLst/>
                <a:latin typeface="Calibri" panose="020F0502020204030204" pitchFamily="34" charset="0"/>
                <a:ea typeface="Calibri" panose="020F0502020204030204" pitchFamily="34" charset="0"/>
                <a:cs typeface="Times New Roman" panose="02020603050405020304" pitchFamily="18" charset="0"/>
              </a:rPr>
              <a:t>Henkilöstön hyvinvointiin ja osaamiseen panostamisen muutoksessa</a:t>
            </a:r>
          </a:p>
          <a:p>
            <a:pPr marL="342900" lvl="0" indent="-342900">
              <a:lnSpc>
                <a:spcPct val="107000"/>
              </a:lnSpc>
              <a:buFont typeface="+mj-lt"/>
              <a:buAutoNum type="arabicPeriod"/>
            </a:pPr>
            <a:r>
              <a:rPr lang="fi-FI" sz="2000" dirty="0">
                <a:effectLst/>
                <a:latin typeface="Calibri" panose="020F0502020204030204" pitchFamily="34" charset="0"/>
                <a:ea typeface="Calibri" panose="020F0502020204030204" pitchFamily="34" charset="0"/>
                <a:cs typeface="Times New Roman" panose="02020603050405020304" pitchFamily="18" charset="0"/>
              </a:rPr>
              <a:t>Lääkärit, hoito- ja muu henkilöstö miettivät yhdessä, miten muutokset viedään läpi ja miten asiakas hyötyy niistä eniten</a:t>
            </a:r>
          </a:p>
          <a:p>
            <a:pPr marL="342900" lvl="0" indent="-342900">
              <a:lnSpc>
                <a:spcPct val="107000"/>
              </a:lnSpc>
              <a:buFont typeface="+mj-lt"/>
              <a:buAutoNum type="arabicPeriod"/>
            </a:pPr>
            <a:r>
              <a:rPr lang="fi-FI" sz="2000" dirty="0">
                <a:effectLst/>
                <a:latin typeface="Calibri" panose="020F0502020204030204" pitchFamily="34" charset="0"/>
                <a:ea typeface="Calibri" panose="020F0502020204030204" pitchFamily="34" charset="0"/>
                <a:cs typeface="Times New Roman" panose="02020603050405020304" pitchFamily="18" charset="0"/>
              </a:rPr>
              <a:t>Eri sairauksille määritellyt sujuvat hoitopolut</a:t>
            </a:r>
            <a:endParaRPr lang="fi-FI"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fi-FI"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endParaRPr lang="fi-FI"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2000" dirty="0"/>
          </a:p>
        </p:txBody>
      </p:sp>
      <p:sp>
        <p:nvSpPr>
          <p:cNvPr id="4" name="Puhekupla: Suorakulmio, kulmat pyöristettu 3">
            <a:extLst>
              <a:ext uri="{FF2B5EF4-FFF2-40B4-BE49-F238E27FC236}">
                <a16:creationId xmlns:a16="http://schemas.microsoft.com/office/drawing/2014/main" id="{B58F6E12-1E02-B3F9-19C2-04B12CD2B21C}"/>
              </a:ext>
            </a:extLst>
          </p:cNvPr>
          <p:cNvSpPr/>
          <p:nvPr/>
        </p:nvSpPr>
        <p:spPr>
          <a:xfrm>
            <a:off x="7893170" y="1457865"/>
            <a:ext cx="4183812" cy="3994030"/>
          </a:xfrm>
          <a:prstGeom prst="wedgeRoundRectCallout">
            <a:avLst>
              <a:gd name="adj1" fmla="val -67226"/>
              <a:gd name="adj2" fmla="val -3380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07000"/>
              </a:lnSpc>
              <a:buNone/>
            </a:pPr>
            <a:r>
              <a:rPr lang="fi-FI" sz="2000" dirty="0">
                <a:effectLst/>
                <a:latin typeface="Calibri" panose="020F0502020204030204" pitchFamily="34" charset="0"/>
                <a:ea typeface="Calibri" panose="020F0502020204030204" pitchFamily="34" charset="0"/>
                <a:cs typeface="Times New Roman" panose="02020603050405020304" pitchFamily="18" charset="0"/>
              </a:rPr>
              <a:t>"Työpaikan kehitysmyönteinen ilmapiiri! Vaikeaa on kehittää, jos muutosvastarinta on suurta ja kaikkea vastustetaan. Silloin muutokset jäävät paperille ja muistioihin, eivätkä oikeasti siirry osaksi arjen kenttätyötä. Kehittämismyönteisessä ilmapiirissä on ihana tehdä töitä!”</a:t>
            </a:r>
          </a:p>
        </p:txBody>
      </p:sp>
      <p:pic>
        <p:nvPicPr>
          <p:cNvPr id="5" name="Kuva 4">
            <a:extLst>
              <a:ext uri="{FF2B5EF4-FFF2-40B4-BE49-F238E27FC236}">
                <a16:creationId xmlns:a16="http://schemas.microsoft.com/office/drawing/2014/main" id="{956BB06B-EC57-E2CF-0269-7281DF727BEF}"/>
              </a:ext>
            </a:extLst>
          </p:cNvPr>
          <p:cNvPicPr>
            <a:picLocks noChangeAspect="1"/>
          </p:cNvPicPr>
          <p:nvPr/>
        </p:nvPicPr>
        <p:blipFill rotWithShape="1">
          <a:blip r:embed="rId3"/>
          <a:srcRect l="1" r="24211" b="1859"/>
          <a:stretch/>
        </p:blipFill>
        <p:spPr>
          <a:xfrm>
            <a:off x="-313450" y="-9000"/>
            <a:ext cx="792000" cy="6876000"/>
          </a:xfrm>
          <a:prstGeom prst="rect">
            <a:avLst/>
          </a:prstGeom>
        </p:spPr>
      </p:pic>
    </p:spTree>
    <p:extLst>
      <p:ext uri="{BB962C8B-B14F-4D97-AF65-F5344CB8AC3E}">
        <p14:creationId xmlns:p14="http://schemas.microsoft.com/office/powerpoint/2010/main" val="1210214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E54B1D7-54B2-613C-5715-6A8F59B25D68}"/>
              </a:ext>
            </a:extLst>
          </p:cNvPr>
          <p:cNvPicPr>
            <a:picLocks noChangeAspect="1"/>
          </p:cNvPicPr>
          <p:nvPr/>
        </p:nvPicPr>
        <p:blipFill rotWithShape="1">
          <a:blip r:embed="rId3"/>
          <a:srcRect l="1" r="24211" b="1859"/>
          <a:stretch/>
        </p:blipFill>
        <p:spPr>
          <a:xfrm>
            <a:off x="-313450" y="-9000"/>
            <a:ext cx="792000" cy="6876000"/>
          </a:xfrm>
          <a:prstGeom prst="rect">
            <a:avLst/>
          </a:prstGeom>
        </p:spPr>
      </p:pic>
      <p:pic>
        <p:nvPicPr>
          <p:cNvPr id="2" name="Kuva 1">
            <a:extLst>
              <a:ext uri="{FF2B5EF4-FFF2-40B4-BE49-F238E27FC236}">
                <a16:creationId xmlns:a16="http://schemas.microsoft.com/office/drawing/2014/main" id="{0279AB7A-A718-4104-E61B-BEC4F3EB01F1}"/>
              </a:ext>
            </a:extLst>
          </p:cNvPr>
          <p:cNvPicPr>
            <a:picLocks noChangeAspect="1"/>
          </p:cNvPicPr>
          <p:nvPr/>
        </p:nvPicPr>
        <p:blipFill>
          <a:blip r:embed="rId4"/>
          <a:stretch>
            <a:fillRect/>
          </a:stretch>
        </p:blipFill>
        <p:spPr>
          <a:xfrm>
            <a:off x="3076576" y="-18000"/>
            <a:ext cx="9221929" cy="6876000"/>
          </a:xfrm>
          <a:prstGeom prst="rect">
            <a:avLst/>
          </a:prstGeom>
        </p:spPr>
      </p:pic>
      <p:sp>
        <p:nvSpPr>
          <p:cNvPr id="9" name="Otsikko 1">
            <a:extLst>
              <a:ext uri="{FF2B5EF4-FFF2-40B4-BE49-F238E27FC236}">
                <a16:creationId xmlns:a16="http://schemas.microsoft.com/office/drawing/2014/main" id="{A5A5C48A-C6FB-B298-9DF4-6B5954C5B406}"/>
              </a:ext>
            </a:extLst>
          </p:cNvPr>
          <p:cNvSpPr>
            <a:spLocks noGrp="1"/>
          </p:cNvSpPr>
          <p:nvPr>
            <p:ph type="title"/>
          </p:nvPr>
        </p:nvSpPr>
        <p:spPr>
          <a:xfrm>
            <a:off x="550397" y="196446"/>
            <a:ext cx="3240553" cy="1325563"/>
          </a:xfrm>
        </p:spPr>
        <p:txBody>
          <a:bodyPr>
            <a:noAutofit/>
          </a:bodyPr>
          <a:lstStyle/>
          <a:p>
            <a:r>
              <a:rPr lang="fi-FI" sz="3600" dirty="0">
                <a:solidFill>
                  <a:srgbClr val="0070C0"/>
                </a:solidFill>
                <a:latin typeface="Arial Black" panose="020B0A04020102020204" pitchFamily="34" charset="0"/>
              </a:rPr>
              <a:t>Vanhus-palvelut</a:t>
            </a:r>
          </a:p>
        </p:txBody>
      </p:sp>
      <p:sp>
        <p:nvSpPr>
          <p:cNvPr id="10" name="Sisällön paikkamerkki 7">
            <a:extLst>
              <a:ext uri="{FF2B5EF4-FFF2-40B4-BE49-F238E27FC236}">
                <a16:creationId xmlns:a16="http://schemas.microsoft.com/office/drawing/2014/main" id="{BF9A9D2B-2A13-C91D-E6CF-9A4286510FDF}"/>
              </a:ext>
            </a:extLst>
          </p:cNvPr>
          <p:cNvSpPr>
            <a:spLocks noGrp="1"/>
          </p:cNvSpPr>
          <p:nvPr>
            <p:ph sz="half" idx="1"/>
          </p:nvPr>
        </p:nvSpPr>
        <p:spPr>
          <a:xfrm>
            <a:off x="550398" y="1776802"/>
            <a:ext cx="2526178" cy="4796900"/>
          </a:xfrm>
        </p:spPr>
        <p:txBody>
          <a:bodyPr vert="horz" lIns="91440" tIns="45720" rIns="91440" bIns="45720" rtlCol="0" anchor="t">
            <a:normAutofit/>
          </a:bodyPr>
          <a:lstStyle/>
          <a:p>
            <a:pPr marL="0" indent="0">
              <a:lnSpc>
                <a:spcPct val="110000"/>
              </a:lnSpc>
              <a:spcBef>
                <a:spcPts val="0"/>
              </a:spcBef>
              <a:buNone/>
            </a:pPr>
            <a:r>
              <a:rPr lang="fi-FI" sz="2000" dirty="0"/>
              <a:t>Tästä voisi olla apua:</a:t>
            </a:r>
          </a:p>
          <a:p>
            <a:pPr marL="180000" indent="-180000">
              <a:lnSpc>
                <a:spcPct val="110000"/>
              </a:lnSpc>
              <a:spcBef>
                <a:spcPts val="0"/>
              </a:spcBef>
              <a:buFont typeface="+mj-lt"/>
              <a:buAutoNum type="arabicPeriod"/>
            </a:pPr>
            <a:r>
              <a:rPr lang="fi-FI" sz="2000" dirty="0"/>
              <a:t>Parempi ymmärrys päätösten vaikutuksista työprosesseihin, työn kulkuun ja keskeisiin tavoitteisiin</a:t>
            </a:r>
          </a:p>
          <a:p>
            <a:pPr marL="180000" indent="-180000">
              <a:lnSpc>
                <a:spcPct val="110000"/>
              </a:lnSpc>
              <a:spcBef>
                <a:spcPts val="0"/>
              </a:spcBef>
              <a:buFont typeface="+mj-lt"/>
              <a:buAutoNum type="arabicPeriod"/>
            </a:pPr>
            <a:r>
              <a:rPr lang="fi-FI" sz="2000" dirty="0"/>
              <a:t>Kuvataan työprosessit, toimintatavat ja pelisäännöt</a:t>
            </a:r>
          </a:p>
          <a:p>
            <a:pPr marL="180000" indent="-180000">
              <a:lnSpc>
                <a:spcPct val="110000"/>
              </a:lnSpc>
              <a:spcBef>
                <a:spcPts val="0"/>
              </a:spcBef>
              <a:buFont typeface="+mj-lt"/>
              <a:buAutoNum type="arabicPeriod"/>
            </a:pPr>
            <a:r>
              <a:rPr lang="fi-FI" sz="2000" dirty="0"/>
              <a:t>Tutkitaan työn kulku työntekijätasolla</a:t>
            </a:r>
          </a:p>
        </p:txBody>
      </p:sp>
    </p:spTree>
    <p:extLst>
      <p:ext uri="{BB962C8B-B14F-4D97-AF65-F5344CB8AC3E}">
        <p14:creationId xmlns:p14="http://schemas.microsoft.com/office/powerpoint/2010/main" val="143746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graphicFrame>
        <p:nvGraphicFramePr>
          <p:cNvPr id="3" name="Taulukko 2">
            <a:extLst>
              <a:ext uri="{FF2B5EF4-FFF2-40B4-BE49-F238E27FC236}">
                <a16:creationId xmlns:a16="http://schemas.microsoft.com/office/drawing/2014/main" id="{AA3E60D4-314E-A1BC-CEC4-945D05731929}"/>
              </a:ext>
            </a:extLst>
          </p:cNvPr>
          <p:cNvGraphicFramePr>
            <a:graphicFrameLocks noGrp="1"/>
          </p:cNvGraphicFramePr>
          <p:nvPr>
            <p:extLst>
              <p:ext uri="{D42A27DB-BD31-4B8C-83A1-F6EECF244321}">
                <p14:modId xmlns:p14="http://schemas.microsoft.com/office/powerpoint/2010/main" val="4067829192"/>
              </p:ext>
            </p:extLst>
          </p:nvPr>
        </p:nvGraphicFramePr>
        <p:xfrm>
          <a:off x="1017917" y="4502090"/>
          <a:ext cx="10161918" cy="1836548"/>
        </p:xfrm>
        <a:graphic>
          <a:graphicData uri="http://schemas.openxmlformats.org/drawingml/2006/table">
            <a:tbl>
              <a:tblPr firstRow="1" firstCol="1" bandRow="1">
                <a:tableStyleId>{5C22544A-7EE6-4342-B048-85BDC9FD1C3A}</a:tableStyleId>
              </a:tblPr>
              <a:tblGrid>
                <a:gridCol w="2721972">
                  <a:extLst>
                    <a:ext uri="{9D8B030D-6E8A-4147-A177-3AD203B41FA5}">
                      <a16:colId xmlns:a16="http://schemas.microsoft.com/office/drawing/2014/main" val="1169291924"/>
                    </a:ext>
                  </a:extLst>
                </a:gridCol>
                <a:gridCol w="2940631">
                  <a:extLst>
                    <a:ext uri="{9D8B030D-6E8A-4147-A177-3AD203B41FA5}">
                      <a16:colId xmlns:a16="http://schemas.microsoft.com/office/drawing/2014/main" val="1217548642"/>
                    </a:ext>
                  </a:extLst>
                </a:gridCol>
                <a:gridCol w="2293385">
                  <a:extLst>
                    <a:ext uri="{9D8B030D-6E8A-4147-A177-3AD203B41FA5}">
                      <a16:colId xmlns:a16="http://schemas.microsoft.com/office/drawing/2014/main" val="1087028389"/>
                    </a:ext>
                  </a:extLst>
                </a:gridCol>
                <a:gridCol w="2205930">
                  <a:extLst>
                    <a:ext uri="{9D8B030D-6E8A-4147-A177-3AD203B41FA5}">
                      <a16:colId xmlns:a16="http://schemas.microsoft.com/office/drawing/2014/main" val="1017145370"/>
                    </a:ext>
                  </a:extLst>
                </a:gridCol>
              </a:tblGrid>
              <a:tr h="519028">
                <a:tc>
                  <a:txBody>
                    <a:bodyPr/>
                    <a:lstStyle/>
                    <a:p>
                      <a:pPr>
                        <a:lnSpc>
                          <a:spcPct val="107000"/>
                        </a:lnSpc>
                        <a:spcAft>
                          <a:spcPts val="800"/>
                        </a:spcAft>
                      </a:pPr>
                      <a:endParaRPr lang="fi-FI"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tc>
                  <a:txBody>
                    <a:bodyPr/>
                    <a:lstStyle/>
                    <a:p>
                      <a:pPr algn="ctr" defTabSz="0">
                        <a:lnSpc>
                          <a:spcPct val="107000"/>
                        </a:lnSpc>
                        <a:spcAft>
                          <a:spcPts val="800"/>
                        </a:spcAft>
                      </a:pPr>
                      <a:r>
                        <a:rPr lang="fi-FI" sz="1800" dirty="0">
                          <a:effectLst/>
                          <a:latin typeface="Calibri" panose="020F0502020204030204" pitchFamily="34" charset="0"/>
                          <a:ea typeface="Calibri" panose="020F0502020204030204" pitchFamily="34" charset="0"/>
                          <a:cs typeface="Arial" panose="020B0604020202020204" pitchFamily="34" charset="0"/>
                        </a:rPr>
                        <a:t>Asiantuntijoiden arvioita omalta hyvinvointialueelta</a:t>
                      </a:r>
                    </a:p>
                  </a:txBody>
                  <a:tcPr marL="44450" marR="44450" marT="0" marB="0"/>
                </a:tc>
                <a:tc>
                  <a:txBody>
                    <a:bodyPr/>
                    <a:lstStyle/>
                    <a:p>
                      <a:pPr algn="ctr">
                        <a:lnSpc>
                          <a:spcPct val="107000"/>
                        </a:lnSpc>
                        <a:spcAft>
                          <a:spcPts val="800"/>
                        </a:spcAft>
                      </a:pPr>
                      <a:r>
                        <a:rPr lang="fi-FI" sz="1800" dirty="0">
                          <a:effectLst/>
                        </a:rPr>
                        <a:t>Toimintamallin merkitys asiakkaalle toteutuessaan</a:t>
                      </a:r>
                      <a:endParaRPr lang="fi-FI"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tc>
                  <a:txBody>
                    <a:bodyPr/>
                    <a:lstStyle/>
                    <a:p>
                      <a:pPr algn="ctr">
                        <a:lnSpc>
                          <a:spcPct val="107000"/>
                        </a:lnSpc>
                        <a:spcAft>
                          <a:spcPts val="800"/>
                        </a:spcAft>
                      </a:pPr>
                      <a:r>
                        <a:rPr lang="fi-FI" sz="1800" dirty="0">
                          <a:effectLst/>
                        </a:rPr>
                        <a:t>Toimintamallin merkitys henkilöstölle toteutuessaan</a:t>
                      </a:r>
                      <a:endParaRPr lang="fi-FI"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tc>
                <a:extLst>
                  <a:ext uri="{0D108BD9-81ED-4DB2-BD59-A6C34878D82A}">
                    <a16:rowId xmlns:a16="http://schemas.microsoft.com/office/drawing/2014/main" val="2071209987"/>
                  </a:ext>
                </a:extLst>
              </a:tr>
              <a:tr h="506413">
                <a:tc>
                  <a:txBody>
                    <a:bodyPr/>
                    <a:lstStyle/>
                    <a:p>
                      <a:pPr>
                        <a:lnSpc>
                          <a:spcPct val="107000"/>
                        </a:lnSpc>
                        <a:spcAft>
                          <a:spcPts val="800"/>
                        </a:spcAft>
                      </a:pPr>
                      <a:r>
                        <a:rPr lang="fi-FI" sz="1800" dirty="0">
                          <a:effectLst/>
                        </a:rPr>
                        <a:t>Paljon palveluita käyttävien potilaiden ohjauksen toimintamalli</a:t>
                      </a:r>
                      <a:endParaRPr lang="fi-FI"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i-FI" sz="1800" dirty="0">
                          <a:effectLst/>
                          <a:latin typeface="Calibri" panose="020F0502020204030204" pitchFamily="34" charset="0"/>
                          <a:ea typeface="Calibri" panose="020F0502020204030204" pitchFamily="34" charset="0"/>
                          <a:cs typeface="Arial" panose="020B0604020202020204" pitchFamily="34" charset="0"/>
                        </a:rPr>
                        <a:t>14 % käytössä laajasti</a:t>
                      </a:r>
                    </a:p>
                    <a:p>
                      <a:pPr marL="0" marR="0" lvl="0" indent="0" algn="ctr" defTabSz="914400" rtl="0" eaLnBrk="1" fontAlgn="auto" latinLnBrk="0" hangingPunct="1">
                        <a:lnSpc>
                          <a:spcPct val="107000"/>
                        </a:lnSpc>
                        <a:spcBef>
                          <a:spcPts val="0"/>
                        </a:spcBef>
                        <a:spcAft>
                          <a:spcPts val="800"/>
                        </a:spcAft>
                        <a:buClrTx/>
                        <a:buSzTx/>
                        <a:buFontTx/>
                        <a:buNone/>
                        <a:tabLst/>
                        <a:defRPr/>
                      </a:pPr>
                      <a:r>
                        <a:rPr lang="fi-FI" sz="1800" dirty="0">
                          <a:effectLst/>
                          <a:latin typeface="Calibri" panose="020F0502020204030204" pitchFamily="34" charset="0"/>
                          <a:ea typeface="Calibri" panose="020F0502020204030204" pitchFamily="34" charset="0"/>
                          <a:cs typeface="Arial" panose="020B0604020202020204" pitchFamily="34" charset="0"/>
                        </a:rPr>
                        <a:t>50 % käytössä tai kokeiltavana joissain yksiköissä</a:t>
                      </a:r>
                    </a:p>
                  </a:txBody>
                  <a:tcPr marL="44450" marR="44450" marT="0" marB="0" anchor="ctr"/>
                </a:tc>
                <a:tc>
                  <a:txBody>
                    <a:bodyPr/>
                    <a:lstStyle/>
                    <a:p>
                      <a:pPr algn="ctr">
                        <a:lnSpc>
                          <a:spcPct val="107000"/>
                        </a:lnSpc>
                        <a:spcAft>
                          <a:spcPts val="800"/>
                        </a:spcAft>
                      </a:pPr>
                      <a:r>
                        <a:rPr lang="fi-FI" sz="1800" dirty="0">
                          <a:effectLst/>
                        </a:rPr>
                        <a:t>Erittäin suuri</a:t>
                      </a:r>
                      <a:endParaRPr lang="fi-FI"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fi-FI" sz="1800" dirty="0">
                          <a:effectLst/>
                        </a:rPr>
                        <a:t>Erittäin suuri</a:t>
                      </a:r>
                      <a:endParaRPr lang="fi-FI"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637297208"/>
                  </a:ext>
                </a:extLst>
              </a:tr>
            </a:tbl>
          </a:graphicData>
        </a:graphic>
      </p:graphicFrame>
      <p:sp>
        <p:nvSpPr>
          <p:cNvPr id="5" name="Otsikko 1">
            <a:extLst>
              <a:ext uri="{FF2B5EF4-FFF2-40B4-BE49-F238E27FC236}">
                <a16:creationId xmlns:a16="http://schemas.microsoft.com/office/drawing/2014/main" id="{A7CD5BC9-9F49-AE6C-C126-BDC1CB0CA13A}"/>
              </a:ext>
            </a:extLst>
          </p:cNvPr>
          <p:cNvSpPr txBox="1">
            <a:spLocks/>
          </p:cNvSpPr>
          <p:nvPr/>
        </p:nvSpPr>
        <p:spPr>
          <a:xfrm>
            <a:off x="871269" y="103923"/>
            <a:ext cx="1073701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33CC"/>
                </a:solidFill>
                <a:latin typeface="+mj-lt"/>
                <a:ea typeface="+mj-ea"/>
                <a:cs typeface="+mj-cs"/>
              </a:defRPr>
            </a:lvl1pPr>
          </a:lstStyle>
          <a:p>
            <a:r>
              <a:rPr lang="fi-FI" sz="3600" dirty="0">
                <a:solidFill>
                  <a:srgbClr val="0070C0"/>
                </a:solidFill>
                <a:latin typeface="Arial Black" panose="020B0A04020102020204" pitchFamily="34" charset="0"/>
              </a:rPr>
              <a:t>Paljon palveluja tarvitsevien hoito ja ohjaus (raportti 11/24)</a:t>
            </a:r>
          </a:p>
        </p:txBody>
      </p:sp>
      <p:sp>
        <p:nvSpPr>
          <p:cNvPr id="8" name="Sisällön paikkamerkki 2">
            <a:extLst>
              <a:ext uri="{FF2B5EF4-FFF2-40B4-BE49-F238E27FC236}">
                <a16:creationId xmlns:a16="http://schemas.microsoft.com/office/drawing/2014/main" id="{72290FA1-5F56-4B85-DA76-C8A7FAD4C39C}"/>
              </a:ext>
            </a:extLst>
          </p:cNvPr>
          <p:cNvSpPr txBox="1">
            <a:spLocks/>
          </p:cNvSpPr>
          <p:nvPr/>
        </p:nvSpPr>
        <p:spPr>
          <a:xfrm>
            <a:off x="931654" y="1429486"/>
            <a:ext cx="6806240" cy="11559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i-FI" sz="2000" dirty="0">
                <a:latin typeface="Calibri" panose="020F0502020204030204" pitchFamily="34" charset="0"/>
                <a:ea typeface="Calibri" panose="020F0502020204030204" pitchFamily="34" charset="0"/>
                <a:cs typeface="Times New Roman" panose="02020603050405020304" pitchFamily="18" charset="0"/>
              </a:rPr>
              <a:t>Hyvinvointialueet ratkovat, millä tavoin paljon palveluita tarvitsevien asiakkaiden tunnistaminen, tuki, hoito ja ohjaus saadaan parhaiten hoidettua. </a:t>
            </a:r>
          </a:p>
          <a:p>
            <a:pPr>
              <a:lnSpc>
                <a:spcPct val="100000"/>
              </a:lnSpc>
              <a:spcBef>
                <a:spcPts val="0"/>
              </a:spcBef>
            </a:pPr>
            <a:r>
              <a:rPr lang="fi-FI" sz="2000" dirty="0">
                <a:latin typeface="Calibri" panose="020F0502020204030204" pitchFamily="34" charset="0"/>
                <a:ea typeface="Calibri" panose="020F0502020204030204" pitchFamily="34" charset="0"/>
                <a:cs typeface="Times New Roman" panose="02020603050405020304" pitchFamily="18" charset="0"/>
              </a:rPr>
              <a:t>Se on ratkaisevan tärkeää sekä asiakkaiden elämänlaadun että sote-kustannusten hallinnan kannalta. </a:t>
            </a:r>
          </a:p>
          <a:p>
            <a:pPr>
              <a:lnSpc>
                <a:spcPct val="100000"/>
              </a:lnSpc>
              <a:spcBef>
                <a:spcPts val="0"/>
              </a:spcBef>
            </a:pPr>
            <a:r>
              <a:rPr lang="fi-FI" sz="2000" dirty="0">
                <a:latin typeface="Calibri" panose="020F0502020204030204" pitchFamily="34" charset="0"/>
                <a:ea typeface="Calibri" panose="020F0502020204030204" pitchFamily="34" charset="0"/>
                <a:cs typeface="Times New Roman" panose="02020603050405020304" pitchFamily="18" charset="0"/>
              </a:rPr>
              <a:t>Tavoitteena on parantaa asiakkaiden toimintakykyä ja palveluprosessia sekä vähentää häiriökysyntää.</a:t>
            </a:r>
          </a:p>
          <a:p>
            <a:pPr>
              <a:lnSpc>
                <a:spcPct val="100000"/>
              </a:lnSpc>
              <a:spcBef>
                <a:spcPts val="0"/>
              </a:spcBef>
            </a:pPr>
            <a:r>
              <a:rPr lang="fi-FI" sz="2000" dirty="0">
                <a:latin typeface="Calibri" panose="020F0502020204030204" pitchFamily="34" charset="0"/>
                <a:ea typeface="Calibri" panose="020F0502020204030204" pitchFamily="34" charset="0"/>
                <a:cs typeface="Times New Roman" panose="02020603050405020304" pitchFamily="18" charset="0"/>
              </a:rPr>
              <a:t>Tämä kaikki muuttaa toimintatapoja.</a:t>
            </a:r>
          </a:p>
        </p:txBody>
      </p:sp>
      <p:pic>
        <p:nvPicPr>
          <p:cNvPr id="2" name="Kuva 1">
            <a:extLst>
              <a:ext uri="{FF2B5EF4-FFF2-40B4-BE49-F238E27FC236}">
                <a16:creationId xmlns:a16="http://schemas.microsoft.com/office/drawing/2014/main" id="{605A2743-0867-304D-F5D1-5C08CEE70CBD}"/>
              </a:ext>
            </a:extLst>
          </p:cNvPr>
          <p:cNvPicPr>
            <a:picLocks noChangeAspect="1"/>
          </p:cNvPicPr>
          <p:nvPr/>
        </p:nvPicPr>
        <p:blipFill rotWithShape="1">
          <a:blip r:embed="rId3"/>
          <a:srcRect l="1" r="24211" b="1859"/>
          <a:stretch/>
        </p:blipFill>
        <p:spPr>
          <a:xfrm>
            <a:off x="-313450" y="-9000"/>
            <a:ext cx="792000" cy="6876000"/>
          </a:xfrm>
          <a:prstGeom prst="rect">
            <a:avLst/>
          </a:prstGeom>
        </p:spPr>
      </p:pic>
      <p:pic>
        <p:nvPicPr>
          <p:cNvPr id="6" name="Kuva 5">
            <a:extLst>
              <a:ext uri="{FF2B5EF4-FFF2-40B4-BE49-F238E27FC236}">
                <a16:creationId xmlns:a16="http://schemas.microsoft.com/office/drawing/2014/main" id="{522531DE-B48E-A23D-C533-36DF4A22E065}"/>
              </a:ext>
            </a:extLst>
          </p:cNvPr>
          <p:cNvPicPr>
            <a:picLocks noChangeAspect="1"/>
          </p:cNvPicPr>
          <p:nvPr/>
        </p:nvPicPr>
        <p:blipFill>
          <a:blip r:embed="rId4"/>
          <a:stretch>
            <a:fillRect/>
          </a:stretch>
        </p:blipFill>
        <p:spPr>
          <a:xfrm>
            <a:off x="7604904" y="1541629"/>
            <a:ext cx="3574931" cy="2299072"/>
          </a:xfrm>
          <a:prstGeom prst="rect">
            <a:avLst/>
          </a:prstGeom>
        </p:spPr>
      </p:pic>
    </p:spTree>
    <p:extLst>
      <p:ext uri="{BB962C8B-B14F-4D97-AF65-F5344CB8AC3E}">
        <p14:creationId xmlns:p14="http://schemas.microsoft.com/office/powerpoint/2010/main" val="1478592331"/>
      </p:ext>
    </p:extLst>
  </p:cSld>
  <p:clrMapOvr>
    <a:masterClrMapping/>
  </p:clrMapOvr>
</p:sld>
</file>

<file path=ppt/theme/theme1.xml><?xml version="1.0" encoding="utf-8"?>
<a:theme xmlns:a="http://schemas.openxmlformats.org/drawingml/2006/main" name="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0.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_Rakennerahastot_2014-2020_mallipohja_ESR_FI_7.14">
  <a:themeElements>
    <a:clrScheme name="KunTeko2020">
      <a:dk1>
        <a:srgbClr val="242424"/>
      </a:dk1>
      <a:lt1>
        <a:srgbClr val="FFFFFF"/>
      </a:lt1>
      <a:dk2>
        <a:srgbClr val="646464"/>
      </a:dk2>
      <a:lt2>
        <a:srgbClr val="FFFFFF"/>
      </a:lt2>
      <a:accent1>
        <a:srgbClr val="F5003B"/>
      </a:accent1>
      <a:accent2>
        <a:srgbClr val="5BC6E8"/>
      </a:accent2>
      <a:accent3>
        <a:srgbClr val="00BB62"/>
      </a:accent3>
      <a:accent4>
        <a:srgbClr val="5F378C"/>
      </a:accent4>
      <a:accent5>
        <a:srgbClr val="E2007A"/>
      </a:accent5>
      <a:accent6>
        <a:srgbClr val="F6921E"/>
      </a:accent6>
      <a:hlink>
        <a:srgbClr val="00549F"/>
      </a:hlink>
      <a:folHlink>
        <a:srgbClr val="00B299"/>
      </a:folHlink>
    </a:clrScheme>
    <a:fontScheme name="TEM_Rakennerahast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T">
  <a:themeElements>
    <a:clrScheme name="Kuntatyönantajat">
      <a:dk1>
        <a:srgbClr val="444444"/>
      </a:dk1>
      <a:lt1>
        <a:srgbClr val="FFFFFF"/>
      </a:lt1>
      <a:dk2>
        <a:srgbClr val="FFA000"/>
      </a:dk2>
      <a:lt2>
        <a:srgbClr val="F0EFE5"/>
      </a:lt2>
      <a:accent1>
        <a:srgbClr val="FFA000"/>
      </a:accent1>
      <a:accent2>
        <a:srgbClr val="24466D"/>
      </a:accent2>
      <a:accent3>
        <a:srgbClr val="369D87"/>
      </a:accent3>
      <a:accent4>
        <a:srgbClr val="C89553"/>
      </a:accent4>
      <a:accent5>
        <a:srgbClr val="F49C83"/>
      </a:accent5>
      <a:accent6>
        <a:srgbClr val="008A95"/>
      </a:accent6>
      <a:hlink>
        <a:srgbClr val="997BA8"/>
      </a:hlink>
      <a:folHlink>
        <a:srgbClr val="BC2C1F"/>
      </a:folHlink>
    </a:clrScheme>
    <a:fontScheme name="KT">
      <a:majorFont>
        <a:latin typeface="Fira Sans"/>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smtClean="0"/>
        </a:defPPr>
      </a:lstStyle>
    </a:txDef>
  </a:objectDefaults>
  <a:extraClrSchemeLst/>
  <a:extLst>
    <a:ext uri="{05A4C25C-085E-4340-85A3-A5531E510DB2}">
      <thm15:themeFamily xmlns:thm15="http://schemas.microsoft.com/office/thememl/2012/main" name="KT.potx" id="{F5ED3CFF-E860-4CB0-A13C-D4F38510DDB7}" vid="{165273B9-73F7-4F2C-B657-BA33495E00E9}"/>
    </a:ext>
  </a:extLst>
</a:theme>
</file>

<file path=ppt/theme/theme5.xml><?xml version="1.0" encoding="utf-8"?>
<a:theme xmlns:a="http://schemas.openxmlformats.org/drawingml/2006/main" name="1_TEM_Rakennerahastot_2014-2020_mallipohja_ESR_FI_7.14">
  <a:themeElements>
    <a:clrScheme name="KunTeko2020">
      <a:dk1>
        <a:srgbClr val="242424"/>
      </a:dk1>
      <a:lt1>
        <a:srgbClr val="FFFFFF"/>
      </a:lt1>
      <a:dk2>
        <a:srgbClr val="646464"/>
      </a:dk2>
      <a:lt2>
        <a:srgbClr val="FFFFFF"/>
      </a:lt2>
      <a:accent1>
        <a:srgbClr val="F5003B"/>
      </a:accent1>
      <a:accent2>
        <a:srgbClr val="5BC6E8"/>
      </a:accent2>
      <a:accent3>
        <a:srgbClr val="00BB62"/>
      </a:accent3>
      <a:accent4>
        <a:srgbClr val="5F378C"/>
      </a:accent4>
      <a:accent5>
        <a:srgbClr val="E2007A"/>
      </a:accent5>
      <a:accent6>
        <a:srgbClr val="F6921E"/>
      </a:accent6>
      <a:hlink>
        <a:srgbClr val="00549F"/>
      </a:hlink>
      <a:folHlink>
        <a:srgbClr val="00B299"/>
      </a:folHlink>
    </a:clrScheme>
    <a:fontScheme name="TEM_Rakennerahast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yö2030">
  <a:themeElements>
    <a:clrScheme name="työ2030">
      <a:dk1>
        <a:sysClr val="windowText" lastClr="000000"/>
      </a:dk1>
      <a:lt1>
        <a:sysClr val="window" lastClr="FFFFFF"/>
      </a:lt1>
      <a:dk2>
        <a:srgbClr val="002F6C"/>
      </a:dk2>
      <a:lt2>
        <a:srgbClr val="E7E6E6"/>
      </a:lt2>
      <a:accent1>
        <a:srgbClr val="F18700"/>
      </a:accent1>
      <a:accent2>
        <a:srgbClr val="365ABD"/>
      </a:accent2>
      <a:accent3>
        <a:srgbClr val="5D626A"/>
      </a:accent3>
      <a:accent4>
        <a:srgbClr val="002F6C"/>
      </a:accent4>
      <a:accent5>
        <a:srgbClr val="EEB973"/>
      </a:accent5>
      <a:accent6>
        <a:srgbClr val="8A9DD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yo2030_esitysmallipohja_v2022-01-20.potx" id="{49D6C420-2B34-41BD-BEF0-F08138C94FF9}" vid="{897ACBED-29D0-42FF-846F-0AEE963356B0}"/>
    </a:ext>
  </a:extLst>
</a:theme>
</file>

<file path=ppt/theme/theme7.xml><?xml version="1.0" encoding="utf-8"?>
<a:theme xmlns:a="http://schemas.openxmlformats.org/drawingml/2006/main" name="Tärkeissä töissä">
  <a:themeElements>
    <a:clrScheme name="Tärkeissä töissä">
      <a:dk1>
        <a:srgbClr val="2F3B3F"/>
      </a:dk1>
      <a:lt1>
        <a:srgbClr val="FFFFFF"/>
      </a:lt1>
      <a:dk2>
        <a:srgbClr val="000000"/>
      </a:dk2>
      <a:lt2>
        <a:srgbClr val="E8E8E8"/>
      </a:lt2>
      <a:accent1>
        <a:srgbClr val="2F3B3F"/>
      </a:accent1>
      <a:accent2>
        <a:srgbClr val="E6EDF3"/>
      </a:accent2>
      <a:accent3>
        <a:srgbClr val="FEF0CA"/>
      </a:accent3>
      <a:accent4>
        <a:srgbClr val="666B28"/>
      </a:accent4>
      <a:accent5>
        <a:srgbClr val="C0551F"/>
      </a:accent5>
      <a:accent6>
        <a:srgbClr val="8D755C"/>
      </a:accent6>
      <a:hlink>
        <a:srgbClr val="2F3B3F"/>
      </a:hlink>
      <a:folHlink>
        <a:srgbClr val="2F3B3F"/>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4FBFD63818AA4499DD76EB79ABD6369" ma:contentTypeVersion="7" ma:contentTypeDescription="Luo uusi asiakirja." ma:contentTypeScope="" ma:versionID="ad2f0e7bff49538ef8aa8fd7d260195c">
  <xsd:schema xmlns:xsd="http://www.w3.org/2001/XMLSchema" xmlns:xs="http://www.w3.org/2001/XMLSchema" xmlns:p="http://schemas.microsoft.com/office/2006/metadata/properties" xmlns:ns2="a7ba1bf7-3430-4643-95a4-6a7f1c9979b6" targetNamespace="http://schemas.microsoft.com/office/2006/metadata/properties" ma:root="true" ma:fieldsID="bb45c3d8a04184475e06d8fcb96ebe21" ns2:_="">
    <xsd:import namespace="a7ba1bf7-3430-4643-95a4-6a7f1c9979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ba1bf7-3430-4643-95a4-6a7f1c997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B958FA-4CB9-40B7-9D16-449501B6E072}">
  <ds:schemaRefs>
    <ds:schemaRef ds:uri="http://purl.org/dc/dcmitype/"/>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a7ba1bf7-3430-4643-95a4-6a7f1c9979b6"/>
    <ds:schemaRef ds:uri="http://purl.org/dc/elements/1.1/"/>
    <ds:schemaRef ds:uri="http://schemas.openxmlformats.org/package/2006/metadata/core-properties"/>
  </ds:schemaRefs>
</ds:datastoreItem>
</file>

<file path=customXml/itemProps2.xml><?xml version="1.0" encoding="utf-8"?>
<ds:datastoreItem xmlns:ds="http://schemas.openxmlformats.org/officeDocument/2006/customXml" ds:itemID="{A7AB5589-C1A8-437F-BFE6-6F8E4C9738AA}">
  <ds:schemaRefs>
    <ds:schemaRef ds:uri="http://schemas.microsoft.com/sharepoint/v3/contenttype/forms"/>
  </ds:schemaRefs>
</ds:datastoreItem>
</file>

<file path=customXml/itemProps3.xml><?xml version="1.0" encoding="utf-8"?>
<ds:datastoreItem xmlns:ds="http://schemas.openxmlformats.org/officeDocument/2006/customXml" ds:itemID="{57593019-AF80-4487-B0F5-A51A262240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ba1bf7-3430-4643-95a4-6a7f1c9979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13841</TotalTime>
  <Words>980</Words>
  <Application>Microsoft Office PowerPoint</Application>
  <PresentationFormat>Laajakuva</PresentationFormat>
  <Paragraphs>131</Paragraphs>
  <Slides>17</Slides>
  <Notes>17</Notes>
  <HiddenSlides>0</HiddenSlides>
  <MMClips>0</MMClips>
  <ScaleCrop>false</ScaleCrop>
  <HeadingPairs>
    <vt:vector size="6" baseType="variant">
      <vt:variant>
        <vt:lpstr>Käytetyt fontit</vt:lpstr>
      </vt:variant>
      <vt:variant>
        <vt:i4>7</vt:i4>
      </vt:variant>
      <vt:variant>
        <vt:lpstr>Teema</vt:lpstr>
      </vt:variant>
      <vt:variant>
        <vt:i4>8</vt:i4>
      </vt:variant>
      <vt:variant>
        <vt:lpstr>Dian otsikot</vt:lpstr>
      </vt:variant>
      <vt:variant>
        <vt:i4>17</vt:i4>
      </vt:variant>
    </vt:vector>
  </HeadingPairs>
  <TitlesOfParts>
    <vt:vector size="32" baseType="lpstr">
      <vt:lpstr>Arial</vt:lpstr>
      <vt:lpstr>Arial Black</vt:lpstr>
      <vt:lpstr>Calibri</vt:lpstr>
      <vt:lpstr>Calibri Light</vt:lpstr>
      <vt:lpstr>Century Gothic</vt:lpstr>
      <vt:lpstr>Fira Sans</vt:lpstr>
      <vt:lpstr>Palatino Linotype</vt:lpstr>
      <vt:lpstr>Retro</vt:lpstr>
      <vt:lpstr>1_Office-teema</vt:lpstr>
      <vt:lpstr>TEM_Rakennerahastot_2014-2020_mallipohja_ESR_FI_7.14</vt:lpstr>
      <vt:lpstr>KT</vt:lpstr>
      <vt:lpstr>1_TEM_Rakennerahastot_2014-2020_mallipohja_ESR_FI_7.14</vt:lpstr>
      <vt:lpstr>Työ2030</vt:lpstr>
      <vt:lpstr>Tärkeissä töissä</vt:lpstr>
      <vt:lpstr>2_Office-teema</vt:lpstr>
      <vt:lpstr>Kunta- ja hyvinvointialuetyön muutoskuva</vt:lpstr>
      <vt:lpstr>PowerPoint-esitys</vt:lpstr>
      <vt:lpstr>Ainutlaatuinen seurantatyö</vt:lpstr>
      <vt:lpstr>PowerPoint-esitys</vt:lpstr>
      <vt:lpstr>Työn murroksen seuranta- kierrokset 2019, 2021 ja 2023</vt:lpstr>
      <vt:lpstr>PowerPoint-esitys</vt:lpstr>
      <vt:lpstr>Top5: Merkittävin uusi asia muutoksessa (sairaalat 2021)</vt:lpstr>
      <vt:lpstr>Vanhus-palvelut</vt:lpstr>
      <vt:lpstr>PowerPoint-esitys</vt:lpstr>
      <vt:lpstr>Sote-keskukset</vt:lpstr>
      <vt:lpstr>Asiantuntijoiden reseptit onnistumiselle (sote-keskukset 2023)</vt:lpstr>
      <vt:lpstr>Pitikö tämänkin helpottaa työntekoa?</vt:lpstr>
      <vt:lpstr>Perus-koulu</vt:lpstr>
      <vt:lpstr>Asiantuntijoiden reseptit onnistumiselle (peruskoulut 2023)</vt:lpstr>
      <vt:lpstr>Ammatil-linen koulutus</vt:lpstr>
      <vt:lpstr>Kirjasto</vt:lpstr>
      <vt:lpstr>Hallinto- ja toimistotyö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Pasi Virtakari</dc:creator>
  <cp:lastModifiedBy>Hakonen Niilo</cp:lastModifiedBy>
  <cp:revision>119</cp:revision>
  <cp:lastPrinted>2024-06-14T09:52:02Z</cp:lastPrinted>
  <dcterms:created xsi:type="dcterms:W3CDTF">2020-01-09T09:50:03Z</dcterms:created>
  <dcterms:modified xsi:type="dcterms:W3CDTF">2024-08-19T12:11:23Z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0x010100C4FBFD63818AA4499DD76EB79ABD6369</vt:lpwstr>
  </property>
</Properties>
</file>